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72" r:id="rId1"/>
  </p:sldMasterIdLst>
  <p:notesMasterIdLst>
    <p:notesMasterId r:id="rId2"/>
  </p:notesMasterIdLst>
  <p:sldIdLst>
    <p:sldId id="256" r:id="rId3"/>
    <p:sldId id="321" r:id="rId4"/>
    <p:sldId id="364" r:id="rId5"/>
    <p:sldId id="365" r:id="rId6"/>
    <p:sldId id="366" r:id="rId7"/>
    <p:sldId id="367" r:id="rId8"/>
    <p:sldId id="318" r:id="rId9"/>
    <p:sldId id="322" r:id="rId10"/>
    <p:sldId id="264" r:id="rId11"/>
    <p:sldId id="265" r:id="rId12"/>
    <p:sldId id="324" r:id="rId13"/>
    <p:sldId id="326" r:id="rId14"/>
    <p:sldId id="327" r:id="rId15"/>
    <p:sldId id="328" r:id="rId16"/>
    <p:sldId id="329" r:id="rId17"/>
    <p:sldId id="330" r:id="rId18"/>
    <p:sldId id="331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52" r:id="rId30"/>
    <p:sldId id="332" r:id="rId31"/>
    <p:sldId id="333" r:id="rId32"/>
    <p:sldId id="334" r:id="rId33"/>
    <p:sldId id="335" r:id="rId34"/>
    <p:sldId id="361" r:id="rId35"/>
    <p:sldId id="362" r:id="rId36"/>
    <p:sldId id="363" r:id="rId37"/>
    <p:sldId id="347" r:id="rId38"/>
    <p:sldId id="348" r:id="rId39"/>
    <p:sldId id="349" r:id="rId40"/>
    <p:sldId id="350" r:id="rId41"/>
    <p:sldId id="351" r:id="rId42"/>
    <p:sldId id="358" r:id="rId43"/>
    <p:sldId id="360" r:id="rId44"/>
    <p:sldId id="354" r:id="rId45"/>
    <p:sldId id="355" r:id="rId46"/>
    <p:sldId id="356" r:id="rId47"/>
    <p:sldId id="266" r:id="rId48"/>
    <p:sldId id="270" r:id="rId49"/>
    <p:sldId id="357" r:id="rId50"/>
    <p:sldId id="359" r:id="rId51"/>
    <p:sldId id="291" r:id="rId52"/>
    <p:sldId id="269" r:id="rId53"/>
    <p:sldId id="268" r:id="rId54"/>
    <p:sldId id="353" r:id="rId55"/>
    <p:sldId id="303" r:id="rId56"/>
    <p:sldId id="368" r:id="rId57"/>
    <p:sldId id="308" r:id="rId58"/>
  </p:sldIdLst>
  <p:sldSz cx="9144000" cy="6858000" type="screen4x3"/>
  <p:notesSz cx="6858000" cy="9144000"/>
  <p:custDataLst>
    <p:tags r:id="rId5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slide" Target="slides/slide51.xml" /><Relationship Id="rId54" Type="http://schemas.openxmlformats.org/officeDocument/2006/relationships/slide" Target="slides/slide52.xml" /><Relationship Id="rId55" Type="http://schemas.openxmlformats.org/officeDocument/2006/relationships/slide" Target="slides/slide53.xml" /><Relationship Id="rId56" Type="http://schemas.openxmlformats.org/officeDocument/2006/relationships/slide" Target="slides/slide54.xml" /><Relationship Id="rId57" Type="http://schemas.openxmlformats.org/officeDocument/2006/relationships/slide" Target="slides/slide55.xml" /><Relationship Id="rId58" Type="http://schemas.openxmlformats.org/officeDocument/2006/relationships/slide" Target="slides/slide56.xml" /><Relationship Id="rId59" Type="http://schemas.openxmlformats.org/officeDocument/2006/relationships/tags" Target="tags/tag1.xml" /><Relationship Id="rId6" Type="http://schemas.openxmlformats.org/officeDocument/2006/relationships/slide" Target="slides/slide4.xml" /><Relationship Id="rId60" Type="http://schemas.openxmlformats.org/officeDocument/2006/relationships/presProps" Target="presProps.xml" /><Relationship Id="rId61" Type="http://schemas.openxmlformats.org/officeDocument/2006/relationships/viewProps" Target="viewProps.xml" /><Relationship Id="rId62" Type="http://schemas.openxmlformats.org/officeDocument/2006/relationships/theme" Target="theme/theme1.xml" /><Relationship Id="rId63" Type="http://schemas.openxmlformats.org/officeDocument/2006/relationships/tableStyles" Target="tableStyles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A705E-D9B4-4B0F-8D8D-C286AFCD2D7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EF747-1207-4BA3-B04C-EDDAA87607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EF747-1207-4BA3-B04C-EDDAA8760748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83093-4288-4A5A-AD94-82CEEC8BF7D7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1B51-8298-4C0F-9E11-4EF760BA4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67000">
              <a:srgbClr val="00B0F0">
                <a:alpha val="49000"/>
              </a:srgbClr>
            </a:gs>
            <a:gs pos="33000">
              <a:srgbClr val="00B0F0">
                <a:alpha val="49000"/>
              </a:srgbClr>
            </a:gs>
            <a:gs pos="9000">
              <a:srgbClr val="00B0F0">
                <a:alpha val="49000"/>
              </a:srgbClr>
            </a:gs>
            <a:gs pos="13000">
              <a:srgbClr val="FF6633"/>
            </a:gs>
            <a:gs pos="13000">
              <a:srgbClr val="FFC000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D24100-BF46-41A8-BA5B-7DF0C10B5C76}" type="datetimeFigureOut">
              <a:rPr lang="ru-RU"/>
              <a:pPr>
                <a:defRPr/>
              </a:pPr>
              <a:t>01.04.2024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A331A3-C5B8-4D08-AD3A-A160F58234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5AB81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8B25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2.png" /><Relationship Id="rId6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Relationship Id="rId5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Relationship Id="rId3" Type="http://schemas.openxmlformats.org/officeDocument/2006/relationships/image" Target="../media/image2.png" /><Relationship Id="rId4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.pn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.png" /><Relationship Id="rId5" Type="http://schemas.openxmlformats.org/officeDocument/2006/relationships/image" Target="../media/image27.jpeg" /><Relationship Id="rId6" Type="http://schemas.openxmlformats.org/officeDocument/2006/relationships/image" Target="../media/image2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jpeg" /><Relationship Id="rId3" Type="http://schemas.openxmlformats.org/officeDocument/2006/relationships/image" Target="../media/image30.jpeg" /><Relationship Id="rId4" Type="http://schemas.openxmlformats.org/officeDocument/2006/relationships/image" Target="../media/image2.png" /><Relationship Id="rId5" Type="http://schemas.openxmlformats.org/officeDocument/2006/relationships/image" Target="../media/image3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jpeg" /><Relationship Id="rId3" Type="http://schemas.openxmlformats.org/officeDocument/2006/relationships/image" Target="../media/image2.pn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jpeg" /><Relationship Id="rId3" Type="http://schemas.openxmlformats.org/officeDocument/2006/relationships/image" Target="../media/image36.jpeg" /><Relationship Id="rId4" Type="http://schemas.openxmlformats.org/officeDocument/2006/relationships/image" Target="../media/image37.jpeg" /><Relationship Id="rId5" Type="http://schemas.openxmlformats.org/officeDocument/2006/relationships/image" Target="../media/image2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2.jpeg" /><Relationship Id="rId4" Type="http://schemas.openxmlformats.org/officeDocument/2006/relationships/image" Target="../media/image43.jpeg" /><Relationship Id="rId5" Type="http://schemas.openxmlformats.org/officeDocument/2006/relationships/image" Target="../media/image44.jpeg" /><Relationship Id="rId6" Type="http://schemas.openxmlformats.org/officeDocument/2006/relationships/image" Target="../media/image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Relationship Id="rId4" Type="http://schemas.openxmlformats.org/officeDocument/2006/relationships/image" Target="../media/image2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7.jpeg" /><Relationship Id="rId3" Type="http://schemas.openxmlformats.org/officeDocument/2006/relationships/image" Target="../media/image2.png" /><Relationship Id="rId4" Type="http://schemas.openxmlformats.org/officeDocument/2006/relationships/image" Target="../media/image48.jpeg" /><Relationship Id="rId5" Type="http://schemas.openxmlformats.org/officeDocument/2006/relationships/image" Target="../media/image4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0.jpeg" /><Relationship Id="rId3" Type="http://schemas.openxmlformats.org/officeDocument/2006/relationships/image" Target="../media/image2.pn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2.png" /><Relationship Id="rId5" Type="http://schemas.openxmlformats.org/officeDocument/2006/relationships/image" Target="../media/image55.jpeg" /><Relationship Id="rId6" Type="http://schemas.openxmlformats.org/officeDocument/2006/relationships/image" Target="../media/image56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7.jpeg" /><Relationship Id="rId3" Type="http://schemas.openxmlformats.org/officeDocument/2006/relationships/image" Target="../media/image58.jpeg" /><Relationship Id="rId4" Type="http://schemas.openxmlformats.org/officeDocument/2006/relationships/image" Target="../media/image59.jpeg" /><Relationship Id="rId5" Type="http://schemas.openxmlformats.org/officeDocument/2006/relationships/image" Target="../media/image2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0.jpeg" /><Relationship Id="rId3" Type="http://schemas.openxmlformats.org/officeDocument/2006/relationships/image" Target="../media/image61.jpeg" /><Relationship Id="rId4" Type="http://schemas.openxmlformats.org/officeDocument/2006/relationships/image" Target="../media/image2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2.jpeg" /><Relationship Id="rId3" Type="http://schemas.openxmlformats.org/officeDocument/2006/relationships/image" Target="../media/image63.jpeg" /><Relationship Id="rId4" Type="http://schemas.openxmlformats.org/officeDocument/2006/relationships/image" Target="../media/image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4.jpeg" /><Relationship Id="rId3" Type="http://schemas.openxmlformats.org/officeDocument/2006/relationships/image" Target="../media/image65.jpeg" /><Relationship Id="rId4" Type="http://schemas.openxmlformats.org/officeDocument/2006/relationships/image" Target="../media/image66.jpeg" /><Relationship Id="rId5" Type="http://schemas.openxmlformats.org/officeDocument/2006/relationships/image" Target="../media/image2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7.jpeg" /><Relationship Id="rId3" Type="http://schemas.openxmlformats.org/officeDocument/2006/relationships/image" Target="../media/image68.jpeg" /><Relationship Id="rId4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9.jpeg" /><Relationship Id="rId3" Type="http://schemas.openxmlformats.org/officeDocument/2006/relationships/image" Target="../media/image70.jpeg" /><Relationship Id="rId4" Type="http://schemas.openxmlformats.org/officeDocument/2006/relationships/image" Target="../media/image2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1.jpeg" /><Relationship Id="rId3" Type="http://schemas.openxmlformats.org/officeDocument/2006/relationships/image" Target="../media/image72.jpeg" /><Relationship Id="rId4" Type="http://schemas.openxmlformats.org/officeDocument/2006/relationships/image" Target="../media/image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3.jpeg" /><Relationship Id="rId3" Type="http://schemas.openxmlformats.org/officeDocument/2006/relationships/image" Target="../media/image74.jpeg" /><Relationship Id="rId4" Type="http://schemas.openxmlformats.org/officeDocument/2006/relationships/image" Target="../media/image2.png" /><Relationship Id="rId5" Type="http://schemas.openxmlformats.org/officeDocument/2006/relationships/image" Target="../media/image75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Relationship Id="rId5" Type="http://schemas.openxmlformats.org/officeDocument/2006/relationships/image" Target="../media/image78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9.jpeg" /><Relationship Id="rId3" Type="http://schemas.openxmlformats.org/officeDocument/2006/relationships/image" Target="../media/image80.jpeg" /><Relationship Id="rId4" Type="http://schemas.openxmlformats.org/officeDocument/2006/relationships/image" Target="../media/image2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1.jpeg" /><Relationship Id="rId3" Type="http://schemas.openxmlformats.org/officeDocument/2006/relationships/image" Target="../media/image82.jpeg" /><Relationship Id="rId4" Type="http://schemas.openxmlformats.org/officeDocument/2006/relationships/image" Target="../media/image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3.jpeg" /><Relationship Id="rId3" Type="http://schemas.openxmlformats.org/officeDocument/2006/relationships/image" Target="../media/image84.jpeg" /><Relationship Id="rId4" Type="http://schemas.openxmlformats.org/officeDocument/2006/relationships/image" Target="../media/image2.png" /><Relationship Id="rId5" Type="http://schemas.openxmlformats.org/officeDocument/2006/relationships/image" Target="../media/image85.jpe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6.jpeg" /><Relationship Id="rId3" Type="http://schemas.openxmlformats.org/officeDocument/2006/relationships/image" Target="../media/image87.jpeg" /><Relationship Id="rId4" Type="http://schemas.openxmlformats.org/officeDocument/2006/relationships/image" Target="../media/image2.png" /><Relationship Id="rId5" Type="http://schemas.openxmlformats.org/officeDocument/2006/relationships/image" Target="../media/image88.jpe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9.jpeg" /><Relationship Id="rId3" Type="http://schemas.openxmlformats.org/officeDocument/2006/relationships/image" Target="../media/image90.jpeg" /><Relationship Id="rId4" Type="http://schemas.openxmlformats.org/officeDocument/2006/relationships/image" Target="../media/image91.jpeg" /><Relationship Id="rId5" Type="http://schemas.openxmlformats.org/officeDocument/2006/relationships/image" Target="../media/image2.png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2.jpeg" /><Relationship Id="rId3" Type="http://schemas.openxmlformats.org/officeDocument/2006/relationships/image" Target="../media/image93.jpeg" /><Relationship Id="rId4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4.jpeg" /><Relationship Id="rId3" Type="http://schemas.openxmlformats.org/officeDocument/2006/relationships/image" Target="../media/image95.jpeg" /><Relationship Id="rId4" Type="http://schemas.openxmlformats.org/officeDocument/2006/relationships/image" Target="../media/image2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96.jpeg" /><Relationship Id="rId4" Type="http://schemas.openxmlformats.org/officeDocument/2006/relationships/image" Target="../media/image97.jpeg" /><Relationship Id="rId5" Type="http://schemas.openxmlformats.org/officeDocument/2006/relationships/image" Target="../media/image98.jpe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99.jpeg" /><Relationship Id="rId4" Type="http://schemas.openxmlformats.org/officeDocument/2006/relationships/image" Target="../media/image100.jpe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1.jpeg" /><Relationship Id="rId3" Type="http://schemas.openxmlformats.org/officeDocument/2006/relationships/image" Target="../media/image102.jpeg" /><Relationship Id="rId4" Type="http://schemas.openxmlformats.org/officeDocument/2006/relationships/image" Target="../media/image103.jpeg" /><Relationship Id="rId5" Type="http://schemas.openxmlformats.org/officeDocument/2006/relationships/image" Target="../media/image2.png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4.jpeg" /><Relationship Id="rId3" Type="http://schemas.openxmlformats.org/officeDocument/2006/relationships/image" Target="../media/image105.jpeg" /><Relationship Id="rId4" Type="http://schemas.openxmlformats.org/officeDocument/2006/relationships/image" Target="../media/image106.jpeg" /><Relationship Id="rId5" Type="http://schemas.openxmlformats.org/officeDocument/2006/relationships/image" Target="../media/image2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7.jpeg" /><Relationship Id="rId3" Type="http://schemas.openxmlformats.org/officeDocument/2006/relationships/image" Target="../media/image108.jpeg" /><Relationship Id="rId4" Type="http://schemas.openxmlformats.org/officeDocument/2006/relationships/image" Target="../media/image2.png" /><Relationship Id="rId5" Type="http://schemas.openxmlformats.org/officeDocument/2006/relationships/image" Target="../media/image109.jpeg" /><Relationship Id="rId6" Type="http://schemas.openxmlformats.org/officeDocument/2006/relationships/image" Target="../media/image110.jpeg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1.jpeg" /><Relationship Id="rId3" Type="http://schemas.openxmlformats.org/officeDocument/2006/relationships/image" Target="../media/image112.jpeg" /><Relationship Id="rId4" Type="http://schemas.openxmlformats.org/officeDocument/2006/relationships/image" Target="../media/image113.jpeg" /><Relationship Id="rId5" Type="http://schemas.openxmlformats.org/officeDocument/2006/relationships/image" Target="../media/image114.jpeg" /><Relationship Id="rId6" Type="http://schemas.openxmlformats.org/officeDocument/2006/relationships/image" Target="../media/image2.png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5.jpeg" /><Relationship Id="rId3" Type="http://schemas.openxmlformats.org/officeDocument/2006/relationships/image" Target="../media/image116.jpeg" /><Relationship Id="rId4" Type="http://schemas.openxmlformats.org/officeDocument/2006/relationships/image" Target="../media/image117.jpeg" /><Relationship Id="rId5" Type="http://schemas.openxmlformats.org/officeDocument/2006/relationships/image" Target="../media/image2.png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8.jpeg" /><Relationship Id="rId3" Type="http://schemas.openxmlformats.org/officeDocument/2006/relationships/image" Target="../media/image119.jpeg" /><Relationship Id="rId4" Type="http://schemas.openxmlformats.org/officeDocument/2006/relationships/image" Target="../media/image120.jpeg" /><Relationship Id="rId5" Type="http://schemas.openxmlformats.org/officeDocument/2006/relationships/image" Target="../media/image2.png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121.jpeg" /><Relationship Id="rId4" Type="http://schemas.openxmlformats.org/officeDocument/2006/relationships/image" Target="../media/image122.jpeg" /><Relationship Id="rId5" Type="http://schemas.openxmlformats.org/officeDocument/2006/relationships/image" Target="../media/image12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4.jpeg" /><Relationship Id="rId3" Type="http://schemas.openxmlformats.org/officeDocument/2006/relationships/image" Target="../media/image2.png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5.jpeg" /><Relationship Id="rId3" Type="http://schemas.openxmlformats.org/officeDocument/2006/relationships/image" Target="../media/image126.jpeg" /><Relationship Id="rId4" Type="http://schemas.openxmlformats.org/officeDocument/2006/relationships/image" Target="../media/image127.jpeg" /><Relationship Id="rId5" Type="http://schemas.openxmlformats.org/officeDocument/2006/relationships/image" Target="../media/image2.pn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8.jpeg" /><Relationship Id="rId3" Type="http://schemas.openxmlformats.org/officeDocument/2006/relationships/image" Target="../media/image129.jpeg" /><Relationship Id="rId4" Type="http://schemas.openxmlformats.org/officeDocument/2006/relationships/image" Target="../media/image2.png" /><Relationship Id="rId5" Type="http://schemas.openxmlformats.org/officeDocument/2006/relationships/image" Target="../media/image130.jpeg" /><Relationship Id="rId6" Type="http://schemas.openxmlformats.org/officeDocument/2006/relationships/image" Target="../media/image131.jpeg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2.jpeg" /><Relationship Id="rId3" Type="http://schemas.openxmlformats.org/officeDocument/2006/relationships/image" Target="../media/image2.png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3.jpeg" /><Relationship Id="rId3" Type="http://schemas.openxmlformats.org/officeDocument/2006/relationships/image" Target="../media/image134.jpeg" /><Relationship Id="rId4" Type="http://schemas.openxmlformats.org/officeDocument/2006/relationships/image" Target="../media/image135.jpeg" /><Relationship Id="rId5" Type="http://schemas.openxmlformats.org/officeDocument/2006/relationships/image" Target="../media/image2.png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3.jpeg" /><Relationship Id="rId3" Type="http://schemas.openxmlformats.org/officeDocument/2006/relationships/image" Target="../media/image134.jpeg" /><Relationship Id="rId4" Type="http://schemas.openxmlformats.org/officeDocument/2006/relationships/image" Target="../media/image135.jpeg" /><Relationship Id="rId5" Type="http://schemas.openxmlformats.org/officeDocument/2006/relationships/image" Target="../media/image2.png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Relationship Id="rId3" Type="http://schemas.openxmlformats.org/officeDocument/2006/relationships/image" Target="../media/image4.jpe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71625" y="571500"/>
            <a:ext cx="6500813" cy="92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учреждение                                             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детский сад № 67 « Умка»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(месторасположение Дзержинского 2)</a:t>
            </a:r>
          </a:p>
        </p:txBody>
      </p:sp>
      <p:pic>
        <p:nvPicPr>
          <p:cNvPr id="53250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708920"/>
            <a:ext cx="6858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mtClean="0"/>
          </a:p>
          <a:p>
            <a:pPr algn="r"/>
            <a:endParaRPr lang="ru-RU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err="1" smtClean="0">
                <a:latin typeface="Times New Roman" pitchFamily="18" charset="0"/>
                <a:cs typeface="Times New Roman" pitchFamily="18" charset="0"/>
              </a:rPr>
              <a:t>Тягненко Т.И.</a:t>
            </a:r>
          </a:p>
          <a:p>
            <a:pPr algn="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</a:t>
            </a:r>
          </a:p>
          <a:p>
            <a:pPr algn="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Богданова И.В. , </a:t>
            </a:r>
          </a:p>
          <a:p>
            <a:pPr algn="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r"/>
            <a:r>
              <a:rPr lang="ru-RU" smtClean="0"/>
              <a:t> 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5696" y="2420888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Предметно – развивающая среда группы старшего дошкольного возраста «Семицветик»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«Книги»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Фото ПР среда\P4100544.JPG"/>
          <p:cNvPicPr>
            <a:picLocks noChangeAspect="1" noChangeArrowheads="1"/>
          </p:cNvPicPr>
          <p:nvPr/>
        </p:nvPicPr>
        <p:blipFill>
          <a:blip r:embed="rId2"/>
          <a:srcRect l="22430" t="1661" r="20560" b="1973"/>
          <a:stretch>
            <a:fillRect/>
          </a:stretch>
        </p:blipFill>
        <p:spPr bwMode="auto">
          <a:xfrm>
            <a:off x="4355976" y="836712"/>
            <a:ext cx="3143272" cy="2988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Фото ПР среда\P4100547.JPG"/>
          <p:cNvPicPr>
            <a:picLocks noChangeAspect="1" noChangeArrowheads="1"/>
          </p:cNvPicPr>
          <p:nvPr/>
        </p:nvPicPr>
        <p:blipFill>
          <a:blip r:embed="rId3"/>
          <a:srcRect l="9375" t="8333" r="14843" b="2777"/>
          <a:stretch>
            <a:fillRect/>
          </a:stretch>
        </p:blipFill>
        <p:spPr bwMode="auto">
          <a:xfrm>
            <a:off x="214282" y="3957051"/>
            <a:ext cx="4071966" cy="2686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:\Фото ПР среда\P4100546.JPG"/>
          <p:cNvPicPr>
            <a:picLocks noChangeAspect="1" noChangeArrowheads="1"/>
          </p:cNvPicPr>
          <p:nvPr/>
        </p:nvPicPr>
        <p:blipFill>
          <a:blip r:embed="rId4"/>
          <a:srcRect l="3125" t="6944" r="3906" b="8333"/>
          <a:stretch>
            <a:fillRect/>
          </a:stretch>
        </p:blipFill>
        <p:spPr bwMode="auto">
          <a:xfrm>
            <a:off x="4572000" y="4000504"/>
            <a:ext cx="4286280" cy="2554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/>
          <a:srcRect t="11169"/>
          <a:stretch>
            <a:fillRect/>
          </a:stretch>
        </p:blipFill>
        <p:spPr bwMode="auto">
          <a:xfrm>
            <a:off x="467544" y="1340768"/>
            <a:ext cx="3438528" cy="229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«Речевечок»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5000636"/>
            <a:ext cx="1619672" cy="1630543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11776" t="5575" r="15216"/>
          <a:stretch>
            <a:fillRect/>
          </a:stretch>
        </p:blipFill>
        <p:spPr bwMode="auto">
          <a:xfrm>
            <a:off x="214282" y="928670"/>
            <a:ext cx="3893839" cy="2836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 l="21550" t="1692" r="22342" b="4253"/>
          <a:stretch>
            <a:fillRect/>
          </a:stretch>
        </p:blipFill>
        <p:spPr bwMode="auto">
          <a:xfrm>
            <a:off x="4492092" y="928670"/>
            <a:ext cx="4651908" cy="286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l="7032" t="27046" r="1562"/>
          <a:stretch>
            <a:fillRect/>
          </a:stretch>
        </p:blipFill>
        <p:spPr bwMode="auto">
          <a:xfrm>
            <a:off x="1500166" y="3929066"/>
            <a:ext cx="5572163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57158" y="285750"/>
            <a:ext cx="7143800" cy="1508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Социально – коммуникативное развитие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 безопасности</a:t>
            </a:r>
            <a:endParaRPr lang="ru-RU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t="8547"/>
          <a:stretch>
            <a:fillRect/>
          </a:stretch>
        </p:blipFill>
        <p:spPr bwMode="auto">
          <a:xfrm>
            <a:off x="1214415" y="4286256"/>
            <a:ext cx="5805858" cy="234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2050" name="Picture 2" descr="H:\DCIM\100OLYMP\P5250729.JPG"/>
          <p:cNvPicPr>
            <a:picLocks noChangeAspect="1" noChangeArrowheads="1"/>
          </p:cNvPicPr>
          <p:nvPr/>
        </p:nvPicPr>
        <p:blipFill>
          <a:blip r:embed="rId4"/>
          <a:srcRect l="10626" r="2751" b="6601"/>
          <a:stretch>
            <a:fillRect/>
          </a:stretch>
        </p:blipFill>
        <p:spPr bwMode="auto">
          <a:xfrm>
            <a:off x="2143108" y="1857364"/>
            <a:ext cx="4176464" cy="2318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Центр  безопасности</a:t>
            </a:r>
            <a:endParaRPr lang="ru-RU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Фото ПДД\PC200356.JPG"/>
          <p:cNvPicPr>
            <a:picLocks noChangeAspect="1" noChangeArrowheads="1"/>
          </p:cNvPicPr>
          <p:nvPr/>
        </p:nvPicPr>
        <p:blipFill>
          <a:blip r:embed="rId2"/>
          <a:srcRect t="24999" r="3703" b="4167"/>
          <a:stretch>
            <a:fillRect/>
          </a:stretch>
        </p:blipFill>
        <p:spPr bwMode="auto">
          <a:xfrm>
            <a:off x="285720" y="857232"/>
            <a:ext cx="3714763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6" name="Picture 3" descr="H:\Фото ПДД\PC200366.JPG"/>
          <p:cNvPicPr>
            <a:picLocks noChangeAspect="1" noChangeArrowheads="1"/>
          </p:cNvPicPr>
          <p:nvPr/>
        </p:nvPicPr>
        <p:blipFill>
          <a:blip r:embed="rId3"/>
          <a:srcRect l="25781" r="37500" b="2777"/>
          <a:stretch>
            <a:fillRect/>
          </a:stretch>
        </p:blipFill>
        <p:spPr bwMode="auto">
          <a:xfrm>
            <a:off x="4500563" y="1714500"/>
            <a:ext cx="3357562" cy="50006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7" name="Picture 3" descr="H:\Фото ПДД\PC200366.JPG"/>
          <p:cNvPicPr>
            <a:picLocks noChangeAspect="1" noChangeArrowheads="1"/>
          </p:cNvPicPr>
          <p:nvPr/>
        </p:nvPicPr>
        <p:blipFill>
          <a:blip r:embed="rId3"/>
          <a:srcRect l="25781" r="37500" b="2777"/>
          <a:stretch>
            <a:fillRect/>
          </a:stretch>
        </p:blipFill>
        <p:spPr bwMode="auto">
          <a:xfrm>
            <a:off x="4499992" y="1661399"/>
            <a:ext cx="3357562" cy="50006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spd="slow">
    <p:zoom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Центр  безопасности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4970" r="10689"/>
          <a:stretch>
            <a:fillRect/>
          </a:stretch>
        </p:blipFill>
        <p:spPr bwMode="auto">
          <a:xfrm>
            <a:off x="251520" y="980728"/>
            <a:ext cx="450059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l="4650" r="16943"/>
          <a:stretch>
            <a:fillRect/>
          </a:stretch>
        </p:blipFill>
        <p:spPr bwMode="auto">
          <a:xfrm>
            <a:off x="4429124" y="3643314"/>
            <a:ext cx="4514849" cy="2700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3074" name="Picture 2" descr="H:\DCIM\100OLYMP\P2210193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4005064"/>
            <a:ext cx="4059943" cy="228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:\DCIM\100OLYMP\PC200389.JPG"/>
          <p:cNvPicPr>
            <a:picLocks noChangeAspect="1" noChangeArrowheads="1"/>
          </p:cNvPicPr>
          <p:nvPr/>
        </p:nvPicPr>
        <p:blipFill>
          <a:blip r:embed="rId6"/>
          <a:srcRect l="14563" t="3801" r="30313"/>
          <a:stretch>
            <a:fillRect/>
          </a:stretch>
        </p:blipFill>
        <p:spPr bwMode="auto">
          <a:xfrm>
            <a:off x="4860032" y="908720"/>
            <a:ext cx="2619851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Центр  безопасности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3528" t="4274" r="13415"/>
          <a:stretch>
            <a:fillRect/>
          </a:stretch>
        </p:blipFill>
        <p:spPr bwMode="auto">
          <a:xfrm>
            <a:off x="214282" y="1357298"/>
            <a:ext cx="409134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t="2849" b="3704"/>
          <a:stretch>
            <a:fillRect/>
          </a:stretch>
        </p:blipFill>
        <p:spPr bwMode="auto">
          <a:xfrm>
            <a:off x="4357686" y="4214818"/>
            <a:ext cx="3864733" cy="2404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4098" name="Picture 2" descr="H:\DCIM\100OLYMP\P2210178.JPG"/>
          <p:cNvPicPr>
            <a:picLocks noChangeAspect="1" noChangeArrowheads="1"/>
          </p:cNvPicPr>
          <p:nvPr/>
        </p:nvPicPr>
        <p:blipFill>
          <a:blip r:embed="rId5"/>
          <a:srcRect l="7476" t="12200" r="33463" b="8001"/>
          <a:stretch>
            <a:fillRect/>
          </a:stretch>
        </p:blipFill>
        <p:spPr bwMode="auto">
          <a:xfrm>
            <a:off x="357158" y="4143380"/>
            <a:ext cx="3312368" cy="251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C:\Users\Tatyana\Desktop\творчество\20160325_113903.jpg"/>
          <p:cNvPicPr>
            <a:picLocks noChangeAspect="1" noChangeArrowheads="1"/>
          </p:cNvPicPr>
          <p:nvPr/>
        </p:nvPicPr>
        <p:blipFill>
          <a:blip r:embed="rId6"/>
          <a:srcRect r="7031" b="6944"/>
          <a:stretch>
            <a:fillRect/>
          </a:stretch>
        </p:blipFill>
        <p:spPr bwMode="auto">
          <a:xfrm>
            <a:off x="4572000" y="1714488"/>
            <a:ext cx="4286280" cy="2413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Центр  безопасности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5929"/>
          <a:stretch>
            <a:fillRect/>
          </a:stretch>
        </p:blipFill>
        <p:spPr bwMode="auto">
          <a:xfrm>
            <a:off x="1403648" y="1196752"/>
            <a:ext cx="557216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DCIM\100OLYMP\P2210232.JPG"/>
          <p:cNvPicPr>
            <a:picLocks noChangeAspect="1" noChangeArrowheads="1"/>
          </p:cNvPicPr>
          <p:nvPr/>
        </p:nvPicPr>
        <p:blipFill>
          <a:blip r:embed="rId3"/>
          <a:srcRect t="16666" r="18750"/>
          <a:stretch>
            <a:fillRect/>
          </a:stretch>
        </p:blipFill>
        <p:spPr bwMode="auto">
          <a:xfrm>
            <a:off x="4429124" y="4071942"/>
            <a:ext cx="4210048" cy="2428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5122" name="Picture 2" descr="H:\DCIM\100OLYMP\P2210224.JPG"/>
          <p:cNvPicPr>
            <a:picLocks noChangeAspect="1" noChangeArrowheads="1"/>
          </p:cNvPicPr>
          <p:nvPr/>
        </p:nvPicPr>
        <p:blipFill>
          <a:blip r:embed="rId5"/>
          <a:srcRect l="2751" r="38975" b="8001"/>
          <a:stretch>
            <a:fillRect/>
          </a:stretch>
        </p:blipFill>
        <p:spPr bwMode="auto">
          <a:xfrm>
            <a:off x="467544" y="4149080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Центр  безопасности</a:t>
            </a:r>
            <a:endParaRPr lang="ru-RU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ПР среда\P4200571.JPG"/>
          <p:cNvPicPr>
            <a:picLocks noChangeAspect="1" noChangeArrowheads="1"/>
          </p:cNvPicPr>
          <p:nvPr/>
        </p:nvPicPr>
        <p:blipFill>
          <a:blip r:embed="rId2"/>
          <a:srcRect l="14458" t="6426" r="12048" b="5756"/>
          <a:stretch>
            <a:fillRect/>
          </a:stretch>
        </p:blipFill>
        <p:spPr bwMode="auto">
          <a:xfrm>
            <a:off x="2483768" y="4077072"/>
            <a:ext cx="4070256" cy="260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6" name="Picture 2" descr="F:\DCIM\100OLYMP\PA250318.JPG"/>
          <p:cNvPicPr>
            <a:picLocks noChangeAspect="1" noChangeArrowheads="1"/>
          </p:cNvPicPr>
          <p:nvPr/>
        </p:nvPicPr>
        <p:blipFill>
          <a:blip r:embed="rId4"/>
          <a:srcRect l="4687" r="5468"/>
          <a:stretch>
            <a:fillRect/>
          </a:stretch>
        </p:blipFill>
        <p:spPr bwMode="auto">
          <a:xfrm>
            <a:off x="4572000" y="1700808"/>
            <a:ext cx="4333352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F:\DCIM\100OLYMP\PA250312.JPG"/>
          <p:cNvPicPr>
            <a:picLocks noChangeAspect="1" noChangeArrowheads="1"/>
          </p:cNvPicPr>
          <p:nvPr/>
        </p:nvPicPr>
        <p:blipFill>
          <a:blip r:embed="rId5"/>
          <a:srcRect l="20312" t="11111" r="12500"/>
          <a:stretch>
            <a:fillRect/>
          </a:stretch>
        </p:blipFill>
        <p:spPr bwMode="auto">
          <a:xfrm>
            <a:off x="251520" y="1700808"/>
            <a:ext cx="3816424" cy="2174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«Игры»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Фото ПР среда\P4300681.JPG"/>
          <p:cNvPicPr>
            <a:picLocks noChangeAspect="1" noChangeArrowheads="1"/>
          </p:cNvPicPr>
          <p:nvPr/>
        </p:nvPicPr>
        <p:blipFill>
          <a:blip r:embed="rId2"/>
          <a:srcRect l="4687" t="18055" b="11111"/>
          <a:stretch>
            <a:fillRect/>
          </a:stretch>
        </p:blipFill>
        <p:spPr bwMode="auto">
          <a:xfrm>
            <a:off x="357158" y="3857628"/>
            <a:ext cx="585788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H:\Фото ПР среда\P4300682.JPG"/>
          <p:cNvPicPr>
            <a:picLocks noChangeAspect="1" noChangeArrowheads="1"/>
          </p:cNvPicPr>
          <p:nvPr/>
        </p:nvPicPr>
        <p:blipFill>
          <a:blip r:embed="rId3"/>
          <a:srcRect t="16666" r="5555" b="13541"/>
          <a:stretch>
            <a:fillRect/>
          </a:stretch>
        </p:blipFill>
        <p:spPr bwMode="auto">
          <a:xfrm>
            <a:off x="6429388" y="2714620"/>
            <a:ext cx="2571755" cy="337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H:\Фото ПР среда\P430068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88974" y="928670"/>
            <a:ext cx="4841877" cy="2723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«Игры»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ПР среда\P4300689.JPG"/>
          <p:cNvPicPr>
            <a:picLocks noChangeAspect="1" noChangeArrowheads="1"/>
          </p:cNvPicPr>
          <p:nvPr/>
        </p:nvPicPr>
        <p:blipFill>
          <a:blip r:embed="rId2"/>
          <a:srcRect l="7812" t="25000" r="4687" b="13889"/>
          <a:stretch>
            <a:fillRect/>
          </a:stretch>
        </p:blipFill>
        <p:spPr bwMode="auto">
          <a:xfrm>
            <a:off x="214282" y="1214422"/>
            <a:ext cx="4429156" cy="2020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Фото ПР среда\P4300690.JPG"/>
          <p:cNvPicPr>
            <a:picLocks noChangeAspect="1" noChangeArrowheads="1"/>
          </p:cNvPicPr>
          <p:nvPr/>
        </p:nvPicPr>
        <p:blipFill>
          <a:blip r:embed="rId3"/>
          <a:srcRect l="8593" t="8333" r="7031" b="9722"/>
          <a:stretch>
            <a:fillRect/>
          </a:stretch>
        </p:blipFill>
        <p:spPr bwMode="auto">
          <a:xfrm>
            <a:off x="4857752" y="1643050"/>
            <a:ext cx="418452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:\Фото ПР среда\P4300708.JPG"/>
          <p:cNvPicPr>
            <a:picLocks noChangeAspect="1" noChangeArrowheads="1"/>
          </p:cNvPicPr>
          <p:nvPr/>
        </p:nvPicPr>
        <p:blipFill>
          <a:blip r:embed="rId4"/>
          <a:srcRect t="4166" b="5555"/>
          <a:stretch>
            <a:fillRect/>
          </a:stretch>
        </p:blipFill>
        <p:spPr bwMode="auto">
          <a:xfrm>
            <a:off x="4714876" y="4214818"/>
            <a:ext cx="422030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H:\Фото ПР среда\P4200559.JPG"/>
          <p:cNvPicPr>
            <a:picLocks noChangeAspect="1" noChangeArrowheads="1"/>
          </p:cNvPicPr>
          <p:nvPr/>
        </p:nvPicPr>
        <p:blipFill>
          <a:blip r:embed="rId5"/>
          <a:srcRect l="17969" r="14844" b="6944"/>
          <a:stretch>
            <a:fillRect/>
          </a:stretch>
        </p:blipFill>
        <p:spPr bwMode="auto">
          <a:xfrm>
            <a:off x="200405" y="3429000"/>
            <a:ext cx="3942967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50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116632"/>
            <a:ext cx="1619672" cy="16305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698477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Образовательная среда в детском саду - специально созданные условия, такие, которые необходимые для полноценного проживания ребенком дошкольного детства.</a:t>
            </a:r>
          </a:p>
          <a:p>
            <a:pPr algn="just"/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Предметно-развивающая среда –определенное пространство, организованно оформленное и предметно- насыщенное, приспособленное для удовлетворения потребностей ребенка в познании, общении, труде, физическом и духовном развитии в целом.</a:t>
            </a:r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H:\Фото ПР среда\P4300666.JPG"/>
          <p:cNvPicPr>
            <a:picLocks noChangeAspect="1" noChangeArrowheads="1"/>
          </p:cNvPicPr>
          <p:nvPr/>
        </p:nvPicPr>
        <p:blipFill>
          <a:blip r:embed="rId3"/>
          <a:srcRect l="3906" t="1389" r="12500"/>
          <a:stretch>
            <a:fillRect/>
          </a:stretch>
        </p:blipFill>
        <p:spPr bwMode="auto">
          <a:xfrm>
            <a:off x="357158" y="3786190"/>
            <a:ext cx="4214842" cy="2796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H:\Фото ПР среда\P4300668.JPG"/>
          <p:cNvPicPr>
            <a:picLocks noChangeAspect="1" noChangeArrowheads="1"/>
          </p:cNvPicPr>
          <p:nvPr/>
        </p:nvPicPr>
        <p:blipFill>
          <a:blip r:embed="rId4"/>
          <a:srcRect l="7812" r="8593"/>
          <a:stretch>
            <a:fillRect/>
          </a:stretch>
        </p:blipFill>
        <p:spPr bwMode="auto">
          <a:xfrm rot="21396156">
            <a:off x="4714876" y="2121079"/>
            <a:ext cx="4279372" cy="2879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:\Фото ПР среда\P4300672.JPG"/>
          <p:cNvPicPr>
            <a:picLocks noChangeAspect="1" noChangeArrowheads="1"/>
          </p:cNvPicPr>
          <p:nvPr/>
        </p:nvPicPr>
        <p:blipFill>
          <a:blip r:embed="rId5"/>
          <a:srcRect l="3125" t="2777" r="3125"/>
          <a:stretch>
            <a:fillRect/>
          </a:stretch>
        </p:blipFill>
        <p:spPr bwMode="auto">
          <a:xfrm>
            <a:off x="306134" y="1000108"/>
            <a:ext cx="4194428" cy="2446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51720" y="40466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«Игры»</a:t>
            </a:r>
            <a:endParaRPr lang="ru-RU" sz="2800"/>
          </a:p>
        </p:txBody>
      </p:sp>
    </p:spTree>
  </p:cSld>
  <p:clrMapOvr>
    <a:masterClrMapping/>
  </p:clrMapOvr>
  <p:transition spd="slow">
    <p:zoom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«Игры»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:\Фото ПР среда\P4300686.JPG"/>
          <p:cNvPicPr>
            <a:picLocks noChangeAspect="1" noChangeArrowheads="1"/>
          </p:cNvPicPr>
          <p:nvPr/>
        </p:nvPicPr>
        <p:blipFill>
          <a:blip r:embed="rId2"/>
          <a:srcRect l="11719" t="5555" r="17187" b="44837"/>
          <a:stretch>
            <a:fillRect/>
          </a:stretch>
        </p:blipFill>
        <p:spPr bwMode="auto">
          <a:xfrm>
            <a:off x="1142976" y="3857628"/>
            <a:ext cx="6500858" cy="2765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H:\Фото ПР среда\P4300687.JPG"/>
          <p:cNvPicPr>
            <a:picLocks noChangeAspect="1" noChangeArrowheads="1"/>
          </p:cNvPicPr>
          <p:nvPr/>
        </p:nvPicPr>
        <p:blipFill>
          <a:blip r:embed="rId3"/>
          <a:srcRect l="17187" t="5555" r="14062"/>
          <a:stretch>
            <a:fillRect/>
          </a:stretch>
        </p:blipFill>
        <p:spPr bwMode="auto">
          <a:xfrm>
            <a:off x="2214546" y="1071546"/>
            <a:ext cx="406775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Больница</a:t>
            </a:r>
            <a:endParaRPr 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Фото ПР среда\P4300661.JPG"/>
          <p:cNvPicPr>
            <a:picLocks noChangeAspect="1" noChangeArrowheads="1"/>
          </p:cNvPicPr>
          <p:nvPr/>
        </p:nvPicPr>
        <p:blipFill>
          <a:blip r:embed="rId2"/>
          <a:srcRect t="8333" b="2777"/>
          <a:stretch>
            <a:fillRect/>
          </a:stretch>
        </p:blipFill>
        <p:spPr bwMode="auto">
          <a:xfrm>
            <a:off x="214282" y="1214422"/>
            <a:ext cx="417589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1026" name="Picture 2" descr="C:\Users\1\Desktop\IMG_4742.JPG"/>
          <p:cNvPicPr>
            <a:picLocks noChangeAspect="1" noChangeArrowheads="1"/>
          </p:cNvPicPr>
          <p:nvPr/>
        </p:nvPicPr>
        <p:blipFill>
          <a:blip r:embed="rId4"/>
          <a:srcRect l="3660" t="12549" r="2225" b="7977"/>
          <a:stretch>
            <a:fillRect/>
          </a:stretch>
        </p:blipFill>
        <p:spPr bwMode="auto">
          <a:xfrm>
            <a:off x="2071670" y="3929066"/>
            <a:ext cx="468052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l="11718" t="4161"/>
          <a:stretch>
            <a:fillRect/>
          </a:stretch>
        </p:blipFill>
        <p:spPr bwMode="auto">
          <a:xfrm>
            <a:off x="4786314" y="1571612"/>
            <a:ext cx="3619471" cy="2213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Парикмахерская 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Фото ПР среда\P4300680.JPG"/>
          <p:cNvPicPr>
            <a:picLocks noChangeAspect="1" noChangeArrowheads="1"/>
          </p:cNvPicPr>
          <p:nvPr/>
        </p:nvPicPr>
        <p:blipFill>
          <a:blip r:embed="rId2"/>
          <a:srcRect t="11111" b="4166"/>
          <a:stretch>
            <a:fillRect/>
          </a:stretch>
        </p:blipFill>
        <p:spPr bwMode="auto">
          <a:xfrm>
            <a:off x="4000496" y="1357298"/>
            <a:ext cx="3891852" cy="2575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2050" name="Picture 2" descr="C:\Users\1\Desktop\IMG_4739.JPG"/>
          <p:cNvPicPr>
            <a:picLocks noChangeAspect="1" noChangeArrowheads="1"/>
          </p:cNvPicPr>
          <p:nvPr/>
        </p:nvPicPr>
        <p:blipFill>
          <a:blip r:embed="rId4"/>
          <a:srcRect l="9211" t="16942" r="6129" b="12574"/>
          <a:stretch>
            <a:fillRect/>
          </a:stretch>
        </p:blipFill>
        <p:spPr bwMode="auto">
          <a:xfrm rot="5400000">
            <a:off x="-741649" y="1802496"/>
            <a:ext cx="5658745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 l="16406" t="6241"/>
          <a:stretch>
            <a:fillRect/>
          </a:stretch>
        </p:blipFill>
        <p:spPr bwMode="auto">
          <a:xfrm>
            <a:off x="4031571" y="4071942"/>
            <a:ext cx="4183767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«Игры»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Фото ПР среда\P4300691.JPG"/>
          <p:cNvPicPr>
            <a:picLocks noChangeAspect="1" noChangeArrowheads="1"/>
          </p:cNvPicPr>
          <p:nvPr/>
        </p:nvPicPr>
        <p:blipFill>
          <a:blip r:embed="rId2"/>
          <a:srcRect l="3906" t="18055" b="5555"/>
          <a:stretch>
            <a:fillRect/>
          </a:stretch>
        </p:blipFill>
        <p:spPr bwMode="auto">
          <a:xfrm>
            <a:off x="4539146" y="4221088"/>
            <a:ext cx="4497350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Фото ПР среда\P4300692.JPG"/>
          <p:cNvPicPr>
            <a:picLocks noChangeAspect="1" noChangeArrowheads="1"/>
          </p:cNvPicPr>
          <p:nvPr/>
        </p:nvPicPr>
        <p:blipFill>
          <a:blip r:embed="rId3"/>
          <a:srcRect l="5468" t="31944" r="1562" b="2777"/>
          <a:stretch>
            <a:fillRect/>
          </a:stretch>
        </p:blipFill>
        <p:spPr bwMode="auto">
          <a:xfrm>
            <a:off x="179512" y="4149080"/>
            <a:ext cx="4144544" cy="2356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 l="13875" r="13479"/>
          <a:stretch>
            <a:fillRect/>
          </a:stretch>
        </p:blipFill>
        <p:spPr bwMode="auto">
          <a:xfrm>
            <a:off x="251520" y="836712"/>
            <a:ext cx="3784558" cy="293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 l="15053" t="9032" r="15845"/>
          <a:stretch>
            <a:fillRect/>
          </a:stretch>
        </p:blipFill>
        <p:spPr bwMode="auto">
          <a:xfrm>
            <a:off x="4427984" y="1406050"/>
            <a:ext cx="3384376" cy="2509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«Игры»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ПР среда\P4300693.JPG"/>
          <p:cNvPicPr>
            <a:picLocks noChangeAspect="1" noChangeArrowheads="1"/>
          </p:cNvPicPr>
          <p:nvPr/>
        </p:nvPicPr>
        <p:blipFill>
          <a:blip r:embed="rId2"/>
          <a:srcRect l="10937" t="13889" r="6250" b="11111"/>
          <a:stretch>
            <a:fillRect/>
          </a:stretch>
        </p:blipFill>
        <p:spPr bwMode="auto">
          <a:xfrm>
            <a:off x="251520" y="4365104"/>
            <a:ext cx="409912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Фото ПР среда\P4300700.JPG"/>
          <p:cNvPicPr>
            <a:picLocks noChangeAspect="1" noChangeArrowheads="1"/>
          </p:cNvPicPr>
          <p:nvPr/>
        </p:nvPicPr>
        <p:blipFill>
          <a:blip r:embed="rId3"/>
          <a:srcRect l="6250" r="19531"/>
          <a:stretch>
            <a:fillRect/>
          </a:stretch>
        </p:blipFill>
        <p:spPr bwMode="auto">
          <a:xfrm>
            <a:off x="4932041" y="4214818"/>
            <a:ext cx="3600400" cy="2489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:\Фото ПР среда\P4300698.JPG"/>
          <p:cNvPicPr>
            <a:picLocks noChangeAspect="1" noChangeArrowheads="1"/>
          </p:cNvPicPr>
          <p:nvPr/>
        </p:nvPicPr>
        <p:blipFill>
          <a:blip r:embed="rId4"/>
          <a:srcRect l="8593" r="3906"/>
          <a:stretch>
            <a:fillRect/>
          </a:stretch>
        </p:blipFill>
        <p:spPr bwMode="auto">
          <a:xfrm>
            <a:off x="1907704" y="980728"/>
            <a:ext cx="5286412" cy="3041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«Игры»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Фото ПР среда\P4300704.JPG"/>
          <p:cNvPicPr>
            <a:picLocks noChangeAspect="1" noChangeArrowheads="1"/>
          </p:cNvPicPr>
          <p:nvPr/>
        </p:nvPicPr>
        <p:blipFill>
          <a:blip r:embed="rId2"/>
          <a:srcRect t="13889" r="2343" b="15277"/>
          <a:stretch>
            <a:fillRect/>
          </a:stretch>
        </p:blipFill>
        <p:spPr bwMode="auto">
          <a:xfrm>
            <a:off x="2000232" y="3857628"/>
            <a:ext cx="6215106" cy="2678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Фото ПР среда\P4300706.JPG"/>
          <p:cNvPicPr>
            <a:picLocks noChangeAspect="1" noChangeArrowheads="1"/>
          </p:cNvPicPr>
          <p:nvPr/>
        </p:nvPicPr>
        <p:blipFill>
          <a:blip r:embed="rId3"/>
          <a:srcRect t="12500" r="2343" b="8333"/>
          <a:stretch>
            <a:fillRect/>
          </a:stretch>
        </p:blipFill>
        <p:spPr bwMode="auto">
          <a:xfrm>
            <a:off x="571472" y="1000108"/>
            <a:ext cx="5857916" cy="2671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«Игры»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Фото ПР среда\P4280653.JPG"/>
          <p:cNvPicPr>
            <a:picLocks noChangeAspect="1" noChangeArrowheads="1"/>
          </p:cNvPicPr>
          <p:nvPr/>
        </p:nvPicPr>
        <p:blipFill>
          <a:blip r:embed="rId2"/>
          <a:srcRect l="15625" t="6944" b="5555"/>
          <a:stretch>
            <a:fillRect/>
          </a:stretch>
        </p:blipFill>
        <p:spPr bwMode="auto">
          <a:xfrm>
            <a:off x="2987824" y="3799367"/>
            <a:ext cx="4796525" cy="27979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F:\DCIM\100OLYMP\P5050722.JPG"/>
          <p:cNvPicPr>
            <a:picLocks noChangeAspect="1" noChangeArrowheads="1"/>
          </p:cNvPicPr>
          <p:nvPr/>
        </p:nvPicPr>
        <p:blipFill>
          <a:blip r:embed="rId3"/>
          <a:srcRect r="7812" b="1389"/>
          <a:stretch>
            <a:fillRect/>
          </a:stretch>
        </p:blipFill>
        <p:spPr bwMode="auto">
          <a:xfrm>
            <a:off x="357158" y="928670"/>
            <a:ext cx="4102176" cy="2468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уединения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Tatyana\Desktop\Новая папка\WP_20170419_10_25_56_Pro_LI.jpg"/>
          <p:cNvPicPr>
            <a:picLocks noChangeAspect="1" noChangeArrowheads="1"/>
          </p:cNvPicPr>
          <p:nvPr/>
        </p:nvPicPr>
        <p:blipFill>
          <a:blip r:embed="rId2"/>
          <a:srcRect t="3125" r="5652"/>
          <a:stretch>
            <a:fillRect/>
          </a:stretch>
        </p:blipFill>
        <p:spPr bwMode="auto">
          <a:xfrm>
            <a:off x="285720" y="1000108"/>
            <a:ext cx="3235734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 descr="C:\Users\Tatyana\Desktop\Новая папка\WP_20170419_10_17_21_Pro_LI.jpg"/>
          <p:cNvPicPr>
            <a:picLocks noChangeAspect="1" noChangeArrowheads="1"/>
          </p:cNvPicPr>
          <p:nvPr/>
        </p:nvPicPr>
        <p:blipFill>
          <a:blip r:embed="rId3"/>
          <a:srcRect l="18750" r="23437"/>
          <a:stretch>
            <a:fillRect/>
          </a:stretch>
        </p:blipFill>
        <p:spPr bwMode="auto">
          <a:xfrm>
            <a:off x="4000496" y="857232"/>
            <a:ext cx="2862996" cy="279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C:\Users\Tatyana\Desktop\Новая папка\WP_20170419_10_19_40_Pro_LI.jpg"/>
          <p:cNvPicPr>
            <a:picLocks noChangeAspect="1" noChangeArrowheads="1"/>
          </p:cNvPicPr>
          <p:nvPr/>
        </p:nvPicPr>
        <p:blipFill>
          <a:blip r:embed="rId4"/>
          <a:srcRect l="32812" t="16739" r="9375"/>
          <a:stretch>
            <a:fillRect/>
          </a:stretch>
        </p:blipFill>
        <p:spPr bwMode="auto">
          <a:xfrm>
            <a:off x="5502476" y="3857628"/>
            <a:ext cx="299861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Центр «Знайка»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Фото ПР среда\P4200568.JPG"/>
          <p:cNvPicPr>
            <a:picLocks noChangeAspect="1" noChangeArrowheads="1"/>
          </p:cNvPicPr>
          <p:nvPr/>
        </p:nvPicPr>
        <p:blipFill>
          <a:blip r:embed="rId2"/>
          <a:srcRect t="31250" b="12500"/>
          <a:stretch>
            <a:fillRect/>
          </a:stretch>
        </p:blipFill>
        <p:spPr bwMode="auto">
          <a:xfrm>
            <a:off x="5072066" y="2214554"/>
            <a:ext cx="3857625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Фото ПР среда\P4200569.JPG"/>
          <p:cNvPicPr>
            <a:picLocks noChangeAspect="1" noChangeArrowheads="1"/>
          </p:cNvPicPr>
          <p:nvPr/>
        </p:nvPicPr>
        <p:blipFill>
          <a:blip r:embed="rId3"/>
          <a:srcRect l="32031" r="20312"/>
          <a:stretch>
            <a:fillRect/>
          </a:stretch>
        </p:blipFill>
        <p:spPr bwMode="auto">
          <a:xfrm>
            <a:off x="285720" y="2143152"/>
            <a:ext cx="4357686" cy="4571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50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116632"/>
            <a:ext cx="1619672" cy="16305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69847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Достижение современного качества  дошкольного образования, его соответствия актуальным и перспективным потребностям личности,  общества и государства на основе организации информационно – методических, материально – технических, организационно – содержательных условий для развития личностных качеств детей.</a:t>
            </a: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«Знайка»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Фото ПР среда\P4200566.JPG"/>
          <p:cNvPicPr>
            <a:picLocks noChangeAspect="1" noChangeArrowheads="1"/>
          </p:cNvPicPr>
          <p:nvPr/>
        </p:nvPicPr>
        <p:blipFill>
          <a:blip r:embed="rId2"/>
          <a:srcRect l="3125" t="12500" r="5468" b="11110"/>
          <a:stretch>
            <a:fillRect/>
          </a:stretch>
        </p:blipFill>
        <p:spPr bwMode="auto">
          <a:xfrm>
            <a:off x="214282" y="857232"/>
            <a:ext cx="5715040" cy="2686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:\Фото ПР среда\P4200567.JPG"/>
          <p:cNvPicPr>
            <a:picLocks noChangeAspect="1" noChangeArrowheads="1"/>
          </p:cNvPicPr>
          <p:nvPr/>
        </p:nvPicPr>
        <p:blipFill>
          <a:blip r:embed="rId3"/>
          <a:srcRect l="2343" t="12500" r="3906" b="12500"/>
          <a:stretch>
            <a:fillRect/>
          </a:stretch>
        </p:blipFill>
        <p:spPr bwMode="auto">
          <a:xfrm>
            <a:off x="2468548" y="3786190"/>
            <a:ext cx="6389732" cy="2875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«Знайка»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:\Фото ПР среда\P4210578.JPG"/>
          <p:cNvPicPr>
            <a:picLocks noChangeAspect="1" noChangeArrowheads="1"/>
          </p:cNvPicPr>
          <p:nvPr/>
        </p:nvPicPr>
        <p:blipFill>
          <a:blip r:embed="rId2"/>
          <a:srcRect l="41406" t="15278" r="21093"/>
          <a:stretch>
            <a:fillRect/>
          </a:stretch>
        </p:blipFill>
        <p:spPr bwMode="auto">
          <a:xfrm>
            <a:off x="5429256" y="2143116"/>
            <a:ext cx="3429024" cy="43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:\Фото ПР среда\P4220584.JPG"/>
          <p:cNvPicPr>
            <a:picLocks noChangeAspect="1" noChangeArrowheads="1"/>
          </p:cNvPicPr>
          <p:nvPr/>
        </p:nvPicPr>
        <p:blipFill>
          <a:blip r:embed="rId3"/>
          <a:srcRect l="14843" t="2777" r="21875" b="8333"/>
          <a:stretch>
            <a:fillRect/>
          </a:stretch>
        </p:blipFill>
        <p:spPr bwMode="auto">
          <a:xfrm>
            <a:off x="357158" y="1071546"/>
            <a:ext cx="4791928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«Знайка»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Фото ПР среда\P4200562.JPG"/>
          <p:cNvPicPr>
            <a:picLocks noChangeAspect="1" noChangeArrowheads="1"/>
          </p:cNvPicPr>
          <p:nvPr/>
        </p:nvPicPr>
        <p:blipFill>
          <a:blip r:embed="rId2"/>
          <a:srcRect l="7812" t="2777" r="6250"/>
          <a:stretch>
            <a:fillRect/>
          </a:stretch>
        </p:blipFill>
        <p:spPr bwMode="auto">
          <a:xfrm>
            <a:off x="1785918" y="857233"/>
            <a:ext cx="5286410" cy="264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H:\Фото ПР среда\P4200563.JPG"/>
          <p:cNvPicPr>
            <a:picLocks noChangeAspect="1" noChangeArrowheads="1"/>
          </p:cNvPicPr>
          <p:nvPr/>
        </p:nvPicPr>
        <p:blipFill>
          <a:blip r:embed="rId3"/>
          <a:srcRect l="4688" t="13889" r="7031" b="12500"/>
          <a:stretch>
            <a:fillRect/>
          </a:stretch>
        </p:blipFill>
        <p:spPr bwMode="auto">
          <a:xfrm>
            <a:off x="5000628" y="3714752"/>
            <a:ext cx="393987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7" name="Picture 2" descr="H:\Фото ПР среда\P4200570.JPG"/>
          <p:cNvPicPr>
            <a:picLocks noChangeAspect="1" noChangeArrowheads="1"/>
          </p:cNvPicPr>
          <p:nvPr/>
        </p:nvPicPr>
        <p:blipFill>
          <a:blip r:embed="rId5"/>
          <a:srcRect l="10937" t="5555" r="4687" b="1389"/>
          <a:stretch>
            <a:fillRect/>
          </a:stretch>
        </p:blipFill>
        <p:spPr bwMode="auto">
          <a:xfrm>
            <a:off x="214282" y="3714752"/>
            <a:ext cx="4572032" cy="2836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«Знайка»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1026" name="Picture 2" descr="C:\Users\Tatyana\Desktop\ключик\20150304_093655.jpg"/>
          <p:cNvPicPr>
            <a:picLocks noChangeAspect="1" noChangeArrowheads="1"/>
          </p:cNvPicPr>
          <p:nvPr/>
        </p:nvPicPr>
        <p:blipFill>
          <a:blip r:embed="rId3"/>
          <a:srcRect l="5468" t="6944" r="7812" b="12500"/>
          <a:stretch>
            <a:fillRect/>
          </a:stretch>
        </p:blipFill>
        <p:spPr bwMode="auto">
          <a:xfrm>
            <a:off x="2714612" y="785794"/>
            <a:ext cx="478634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Tatyana\Desktop\ключик\20150304_093751.jpg"/>
          <p:cNvPicPr>
            <a:picLocks noChangeAspect="1" noChangeArrowheads="1"/>
          </p:cNvPicPr>
          <p:nvPr/>
        </p:nvPicPr>
        <p:blipFill>
          <a:blip r:embed="rId4"/>
          <a:srcRect t="2777" r="4687" b="1389"/>
          <a:stretch>
            <a:fillRect/>
          </a:stretch>
        </p:blipFill>
        <p:spPr bwMode="auto">
          <a:xfrm>
            <a:off x="3786182" y="3714752"/>
            <a:ext cx="5214974" cy="2949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Tatyana\Desktop\ключик\20150304_093856.jpg"/>
          <p:cNvPicPr>
            <a:picLocks noChangeAspect="1" noChangeArrowheads="1"/>
          </p:cNvPicPr>
          <p:nvPr/>
        </p:nvPicPr>
        <p:blipFill>
          <a:blip r:embed="rId5"/>
          <a:srcRect l="25781" r="22656"/>
          <a:stretch>
            <a:fillRect/>
          </a:stretch>
        </p:blipFill>
        <p:spPr bwMode="auto">
          <a:xfrm>
            <a:off x="142844" y="3000390"/>
            <a:ext cx="3470704" cy="378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«Знайка»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atyana\Desktop\ключик\20150304_091622.jpg"/>
          <p:cNvPicPr>
            <a:picLocks noChangeAspect="1" noChangeArrowheads="1"/>
          </p:cNvPicPr>
          <p:nvPr/>
        </p:nvPicPr>
        <p:blipFill>
          <a:blip r:embed="rId2"/>
          <a:srcRect l="5468" t="16666" r="10937" b="9722"/>
          <a:stretch>
            <a:fillRect/>
          </a:stretch>
        </p:blipFill>
        <p:spPr bwMode="auto">
          <a:xfrm>
            <a:off x="3857620" y="3929066"/>
            <a:ext cx="4935716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Tatyana\Desktop\ключик\20150304_110325.jpg"/>
          <p:cNvPicPr>
            <a:picLocks noChangeAspect="1" noChangeArrowheads="1"/>
          </p:cNvPicPr>
          <p:nvPr/>
        </p:nvPicPr>
        <p:blipFill>
          <a:blip r:embed="rId3"/>
          <a:srcRect l="7031" t="2778" r="12499" b="4166"/>
          <a:stretch>
            <a:fillRect/>
          </a:stretch>
        </p:blipFill>
        <p:spPr bwMode="auto">
          <a:xfrm>
            <a:off x="500034" y="889136"/>
            <a:ext cx="4572032" cy="2974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«Знайка»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Tatyana\Desktop\ключик\20150304_110422.jpg"/>
          <p:cNvPicPr>
            <a:picLocks noChangeAspect="1" noChangeArrowheads="1"/>
          </p:cNvPicPr>
          <p:nvPr/>
        </p:nvPicPr>
        <p:blipFill>
          <a:blip r:embed="rId2"/>
          <a:srcRect l="5468" t="2777" r="10937" b="5555"/>
          <a:stretch>
            <a:fillRect/>
          </a:stretch>
        </p:blipFill>
        <p:spPr bwMode="auto">
          <a:xfrm>
            <a:off x="153668" y="1142984"/>
            <a:ext cx="4632646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4" descr="C:\Users\Tatyana\Desktop\ключик\20150304_093111.jpg"/>
          <p:cNvPicPr>
            <a:picLocks noChangeAspect="1" noChangeArrowheads="1"/>
          </p:cNvPicPr>
          <p:nvPr/>
        </p:nvPicPr>
        <p:blipFill>
          <a:blip r:embed="rId3"/>
          <a:srcRect l="32031" t="5555" r="24219" b="22222"/>
          <a:stretch>
            <a:fillRect/>
          </a:stretch>
        </p:blipFill>
        <p:spPr bwMode="auto">
          <a:xfrm>
            <a:off x="4929189" y="2000240"/>
            <a:ext cx="3790441" cy="4357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0034" y="5000636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«Игротека»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ПР среда\P4280654.JPG"/>
          <p:cNvPicPr>
            <a:picLocks noChangeAspect="1" noChangeArrowheads="1"/>
          </p:cNvPicPr>
          <p:nvPr/>
        </p:nvPicPr>
        <p:blipFill>
          <a:blip r:embed="rId2"/>
          <a:srcRect l="7031" t="22222" r="2343" b="2777"/>
          <a:stretch>
            <a:fillRect/>
          </a:stretch>
        </p:blipFill>
        <p:spPr bwMode="auto">
          <a:xfrm>
            <a:off x="1619672" y="836712"/>
            <a:ext cx="5051007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Фото ПР среда\P4280655.JPG"/>
          <p:cNvPicPr>
            <a:picLocks noChangeAspect="1" noChangeArrowheads="1"/>
          </p:cNvPicPr>
          <p:nvPr/>
        </p:nvPicPr>
        <p:blipFill>
          <a:blip r:embed="rId3"/>
          <a:srcRect l="5468" t="20833" r="3125" b="9722"/>
          <a:stretch>
            <a:fillRect/>
          </a:stretch>
        </p:blipFill>
        <p:spPr bwMode="auto">
          <a:xfrm>
            <a:off x="4427984" y="3717032"/>
            <a:ext cx="4297647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6146" name="Picture 2" descr="H:\DCIM\100OLYMP\P2270014.JPG"/>
          <p:cNvPicPr>
            <a:picLocks noChangeAspect="1" noChangeArrowheads="1"/>
          </p:cNvPicPr>
          <p:nvPr/>
        </p:nvPicPr>
        <p:blipFill>
          <a:blip r:embed="rId5"/>
          <a:srcRect l="13776" t="10801" r="9838" b="12200"/>
          <a:stretch>
            <a:fillRect/>
          </a:stretch>
        </p:blipFill>
        <p:spPr bwMode="auto">
          <a:xfrm>
            <a:off x="323528" y="4005064"/>
            <a:ext cx="393687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«Игротека»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Фото ПР среда\P4280656.JPG"/>
          <p:cNvPicPr>
            <a:picLocks noChangeAspect="1" noChangeArrowheads="1"/>
          </p:cNvPicPr>
          <p:nvPr/>
        </p:nvPicPr>
        <p:blipFill>
          <a:blip r:embed="rId2"/>
          <a:srcRect l="3906" t="18055" r="3125" b="8333"/>
          <a:stretch>
            <a:fillRect/>
          </a:stretch>
        </p:blipFill>
        <p:spPr bwMode="auto">
          <a:xfrm>
            <a:off x="3059832" y="1556792"/>
            <a:ext cx="5120962" cy="2280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Фото ПР среда\P4280657.JPG"/>
          <p:cNvPicPr>
            <a:picLocks noChangeAspect="1" noChangeArrowheads="1"/>
          </p:cNvPicPr>
          <p:nvPr/>
        </p:nvPicPr>
        <p:blipFill>
          <a:blip r:embed="rId3"/>
          <a:srcRect l="8593" t="26389" r="6250" b="9722"/>
          <a:stretch>
            <a:fillRect/>
          </a:stretch>
        </p:blipFill>
        <p:spPr bwMode="auto">
          <a:xfrm>
            <a:off x="3059832" y="4077072"/>
            <a:ext cx="5929354" cy="2645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 l="9507" t="17404" r="4930" b="15657"/>
          <a:stretch>
            <a:fillRect/>
          </a:stretch>
        </p:blipFill>
        <p:spPr bwMode="auto">
          <a:xfrm>
            <a:off x="323528" y="1340768"/>
            <a:ext cx="248859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«Мини музей»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5" name="Picture 5" descr="P4230601"/>
          <p:cNvPicPr>
            <a:picLocks noChangeAspect="1" noChangeArrowheads="1"/>
          </p:cNvPicPr>
          <p:nvPr/>
        </p:nvPicPr>
        <p:blipFill>
          <a:blip r:embed="rId2"/>
          <a:srcRect l="4761" t="2800" r="12671" b="6845"/>
          <a:stretch>
            <a:fillRect/>
          </a:stretch>
        </p:blipFill>
        <p:spPr bwMode="auto">
          <a:xfrm>
            <a:off x="611188" y="4221163"/>
            <a:ext cx="3744912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6" name="Picture 6" descr="P4210574"/>
          <p:cNvPicPr>
            <a:picLocks noChangeAspect="1" noChangeArrowheads="1"/>
          </p:cNvPicPr>
          <p:nvPr/>
        </p:nvPicPr>
        <p:blipFill>
          <a:blip r:embed="rId3"/>
          <a:srcRect l="3946" t="5002" r="3946" b="10831"/>
          <a:stretch>
            <a:fillRect/>
          </a:stretch>
        </p:blipFill>
        <p:spPr bwMode="auto">
          <a:xfrm>
            <a:off x="4787900" y="3789363"/>
            <a:ext cx="403225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F:\DCIM\100OLYMP\PA290329.JPG"/>
          <p:cNvPicPr>
            <a:picLocks noChangeAspect="1" noChangeArrowheads="1"/>
          </p:cNvPicPr>
          <p:nvPr/>
        </p:nvPicPr>
        <p:blipFill>
          <a:blip r:embed="rId4"/>
          <a:srcRect l="2343" t="15278" r="3906" b="8333"/>
          <a:stretch>
            <a:fillRect/>
          </a:stretch>
        </p:blipFill>
        <p:spPr bwMode="auto">
          <a:xfrm>
            <a:off x="1285852" y="1000108"/>
            <a:ext cx="576699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«Мини музей»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ПР среда\P4210575.JPG"/>
          <p:cNvPicPr>
            <a:picLocks noChangeAspect="1" noChangeArrowheads="1"/>
          </p:cNvPicPr>
          <p:nvPr/>
        </p:nvPicPr>
        <p:blipFill>
          <a:blip r:embed="rId2"/>
          <a:srcRect l="6136" t="5455" r="6931" b="7272"/>
          <a:stretch>
            <a:fillRect/>
          </a:stretch>
        </p:blipFill>
        <p:spPr bwMode="auto">
          <a:xfrm>
            <a:off x="3786182" y="2571744"/>
            <a:ext cx="5072098" cy="3149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Фото ПР среда\P4210576.JPG"/>
          <p:cNvPicPr>
            <a:picLocks noChangeAspect="1" noChangeArrowheads="1"/>
          </p:cNvPicPr>
          <p:nvPr/>
        </p:nvPicPr>
        <p:blipFill>
          <a:blip r:embed="rId3"/>
          <a:srcRect l="26562" t="1389" r="17187"/>
          <a:stretch>
            <a:fillRect/>
          </a:stretch>
        </p:blipFill>
        <p:spPr bwMode="auto">
          <a:xfrm>
            <a:off x="285720" y="1285860"/>
            <a:ext cx="3259981" cy="3214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50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116632"/>
            <a:ext cx="1619672" cy="16305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69847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algn="ctr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Обеспечить цикличный, целенаправленный характер инновационным процессам посредством создания условий для повышения профессионального уровня педагогов в вопросах инновационного подхода к организации предметно – развивающей среды в группе на основе реализации принципа интеграции образовательных областей. Создать условия для развития ключевых профессиональных компетентностей педагогов в ходе методических мероприятий по развитию  умений у педагогов строить предметно – развивающее образовательное пространство группы. Способствовать развитию профессиональной коммуникации в едином культурно – образовательном обществе, на основе удовлетворения спроса педагогов на педагогические и методические услуги, обеспечить тесное сотрудничество с педагогической наукой, организовать распространение  опыта и достижений   педагогического коллектива   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«Патриот»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00OLYMP\P3220282.JPG"/>
          <p:cNvPicPr>
            <a:picLocks noChangeAspect="1" noChangeArrowheads="1"/>
          </p:cNvPicPr>
          <p:nvPr/>
        </p:nvPicPr>
        <p:blipFill>
          <a:blip r:embed="rId2"/>
          <a:srcRect l="17187" t="4166" r="35156" b="27778"/>
          <a:stretch>
            <a:fillRect/>
          </a:stretch>
        </p:blipFill>
        <p:spPr bwMode="auto">
          <a:xfrm>
            <a:off x="500034" y="1428736"/>
            <a:ext cx="4357718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F:\DCIM\100OLYMP\P3220286.JPG"/>
          <p:cNvPicPr>
            <a:picLocks noChangeAspect="1" noChangeArrowheads="1"/>
          </p:cNvPicPr>
          <p:nvPr/>
        </p:nvPicPr>
        <p:blipFill>
          <a:blip r:embed="rId3"/>
          <a:srcRect l="9259" t="3125" r="3703" b="9375"/>
          <a:stretch>
            <a:fillRect/>
          </a:stretch>
        </p:blipFill>
        <p:spPr bwMode="auto">
          <a:xfrm>
            <a:off x="5643570" y="714356"/>
            <a:ext cx="3357586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552" y="5085184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«Патриот»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1026" name="Picture 2" descr="C:\Users\Tatyana\Desktop\творчество\20160325_112802.jpg"/>
          <p:cNvPicPr>
            <a:picLocks noChangeAspect="1" noChangeArrowheads="1"/>
          </p:cNvPicPr>
          <p:nvPr/>
        </p:nvPicPr>
        <p:blipFill>
          <a:blip r:embed="rId3"/>
          <a:srcRect l="2343" r="7031"/>
          <a:stretch>
            <a:fillRect/>
          </a:stretch>
        </p:blipFill>
        <p:spPr bwMode="auto">
          <a:xfrm>
            <a:off x="205810" y="4357694"/>
            <a:ext cx="4009000" cy="233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Tatyana\Desktop\творчество\20160325_112451.jpg"/>
          <p:cNvPicPr>
            <a:picLocks noChangeAspect="1" noChangeArrowheads="1"/>
          </p:cNvPicPr>
          <p:nvPr/>
        </p:nvPicPr>
        <p:blipFill>
          <a:blip r:embed="rId4"/>
          <a:srcRect t="4166"/>
          <a:stretch>
            <a:fillRect/>
          </a:stretch>
        </p:blipFill>
        <p:spPr bwMode="auto">
          <a:xfrm>
            <a:off x="4929190" y="4429132"/>
            <a:ext cx="3969467" cy="2139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l="1758" t="3120" r="10351" b="7420"/>
          <a:stretch>
            <a:fillRect/>
          </a:stretch>
        </p:blipFill>
        <p:spPr bwMode="auto">
          <a:xfrm>
            <a:off x="1714480" y="857232"/>
            <a:ext cx="5523987" cy="3167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«Патриот»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4688" t="4161" r="6250" b="16782"/>
          <a:stretch>
            <a:fillRect/>
          </a:stretch>
        </p:blipFill>
        <p:spPr bwMode="auto">
          <a:xfrm>
            <a:off x="1500159" y="3607582"/>
            <a:ext cx="6215113" cy="3107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 l="9362" r="989"/>
          <a:stretch>
            <a:fillRect/>
          </a:stretch>
        </p:blipFill>
        <p:spPr bwMode="auto">
          <a:xfrm>
            <a:off x="2285984" y="857232"/>
            <a:ext cx="4361283" cy="259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11" descr="IMG_1477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2571736" y="928670"/>
            <a:ext cx="3786214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H:\Фото ПР среда\P4230634.JPG"/>
          <p:cNvPicPr>
            <a:picLocks noChangeAspect="1" noChangeArrowheads="1"/>
          </p:cNvPicPr>
          <p:nvPr/>
        </p:nvPicPr>
        <p:blipFill>
          <a:blip r:embed="rId3"/>
          <a:srcRect l="7031" t="2777" r="3906" b="4166"/>
          <a:stretch>
            <a:fillRect/>
          </a:stretch>
        </p:blipFill>
        <p:spPr bwMode="auto">
          <a:xfrm>
            <a:off x="214282" y="4143380"/>
            <a:ext cx="3768087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H:\Фото ПР среда\P4230636.JPG"/>
          <p:cNvPicPr>
            <a:picLocks noChangeAspect="1" noChangeArrowheads="1"/>
          </p:cNvPicPr>
          <p:nvPr/>
        </p:nvPicPr>
        <p:blipFill>
          <a:blip r:embed="rId4"/>
          <a:srcRect t="2777" b="5555"/>
          <a:stretch>
            <a:fillRect/>
          </a:stretch>
        </p:blipFill>
        <p:spPr bwMode="auto">
          <a:xfrm>
            <a:off x="4429124" y="4143380"/>
            <a:ext cx="429491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H:\Фото ПР среда\P4230630.JPG"/>
          <p:cNvPicPr>
            <a:picLocks noChangeAspect="1" noChangeArrowheads="1"/>
          </p:cNvPicPr>
          <p:nvPr/>
        </p:nvPicPr>
        <p:blipFill>
          <a:blip r:embed="rId2"/>
          <a:srcRect l="8593" r="7812"/>
          <a:stretch>
            <a:fillRect/>
          </a:stretch>
        </p:blipFill>
        <p:spPr bwMode="auto">
          <a:xfrm>
            <a:off x="2571736" y="928670"/>
            <a:ext cx="4357718" cy="2932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4" descr="H:\Фото ПР среда\P4230631.JPG"/>
          <p:cNvPicPr>
            <a:picLocks noChangeAspect="1" noChangeArrowheads="1"/>
          </p:cNvPicPr>
          <p:nvPr/>
        </p:nvPicPr>
        <p:blipFill>
          <a:blip r:embed="rId3"/>
          <a:srcRect l="2343" t="8333" r="3125"/>
          <a:stretch>
            <a:fillRect/>
          </a:stretch>
        </p:blipFill>
        <p:spPr bwMode="auto">
          <a:xfrm>
            <a:off x="214282" y="4214818"/>
            <a:ext cx="3929061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H:\Фото ПР среда\P4230625.JPG"/>
          <p:cNvPicPr>
            <a:picLocks noChangeAspect="1" noChangeArrowheads="1"/>
          </p:cNvPicPr>
          <p:nvPr/>
        </p:nvPicPr>
        <p:blipFill>
          <a:blip r:embed="rId4"/>
          <a:srcRect t="12199" b="9722"/>
          <a:stretch>
            <a:fillRect/>
          </a:stretch>
        </p:blipFill>
        <p:spPr bwMode="auto">
          <a:xfrm>
            <a:off x="4714876" y="4286256"/>
            <a:ext cx="4183326" cy="2337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:\Фото ПР среда\P4230609.JPG"/>
          <p:cNvPicPr>
            <a:picLocks noChangeAspect="1" noChangeArrowheads="1"/>
          </p:cNvPicPr>
          <p:nvPr/>
        </p:nvPicPr>
        <p:blipFill>
          <a:blip r:embed="rId2"/>
          <a:srcRect t="1389" b="4166"/>
          <a:stretch>
            <a:fillRect/>
          </a:stretch>
        </p:blipFill>
        <p:spPr bwMode="auto">
          <a:xfrm rot="21387448">
            <a:off x="279730" y="1193854"/>
            <a:ext cx="4234062" cy="224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H:\Фото ПР среда\P4230611.JPG"/>
          <p:cNvPicPr>
            <a:picLocks noChangeAspect="1" noChangeArrowheads="1"/>
          </p:cNvPicPr>
          <p:nvPr/>
        </p:nvPicPr>
        <p:blipFill>
          <a:blip r:embed="rId3"/>
          <a:srcRect l="5555" t="4166" r="11111" b="3125"/>
          <a:stretch>
            <a:fillRect/>
          </a:stretch>
        </p:blipFill>
        <p:spPr bwMode="auto">
          <a:xfrm rot="269754">
            <a:off x="5320013" y="815879"/>
            <a:ext cx="2089330" cy="3064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7170" name="Picture 2" descr="H:\DCIM\100OLYMP\P2270025.JPG"/>
          <p:cNvPicPr>
            <a:picLocks noChangeAspect="1" noChangeArrowheads="1"/>
          </p:cNvPicPr>
          <p:nvPr/>
        </p:nvPicPr>
        <p:blipFill>
          <a:blip r:embed="rId5"/>
          <a:srcRect t="8001" r="11413"/>
          <a:stretch>
            <a:fillRect/>
          </a:stretch>
        </p:blipFill>
        <p:spPr bwMode="auto">
          <a:xfrm>
            <a:off x="214282" y="4000504"/>
            <a:ext cx="4525681" cy="264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 l="2344" t="4161" r="10351"/>
          <a:stretch>
            <a:fillRect/>
          </a:stretch>
        </p:blipFill>
        <p:spPr bwMode="auto">
          <a:xfrm>
            <a:off x="4857752" y="4071942"/>
            <a:ext cx="4174499" cy="2581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85720" y="285750"/>
            <a:ext cx="7215238" cy="1508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Художественно – эстетическое развитие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Театральный  центр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Фото ПР среда\P4100548.JPG"/>
          <p:cNvPicPr>
            <a:picLocks noChangeAspect="1" noChangeArrowheads="1"/>
          </p:cNvPicPr>
          <p:nvPr/>
        </p:nvPicPr>
        <p:blipFill>
          <a:blip r:embed="rId2"/>
          <a:srcRect l="2343" t="4166" r="12500" b="12500"/>
          <a:stretch>
            <a:fillRect/>
          </a:stretch>
        </p:blipFill>
        <p:spPr bwMode="auto">
          <a:xfrm>
            <a:off x="214282" y="1823283"/>
            <a:ext cx="4214842" cy="2320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H:\Фото ПР среда\P4100550.JPG"/>
          <p:cNvPicPr>
            <a:picLocks noChangeAspect="1" noChangeArrowheads="1"/>
          </p:cNvPicPr>
          <p:nvPr/>
        </p:nvPicPr>
        <p:blipFill>
          <a:blip r:embed="rId3"/>
          <a:srcRect l="10156" r="2343"/>
          <a:stretch>
            <a:fillRect/>
          </a:stretch>
        </p:blipFill>
        <p:spPr bwMode="auto">
          <a:xfrm>
            <a:off x="5000627" y="1780822"/>
            <a:ext cx="3500463" cy="2250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H:\Фото ПР среда\P4100553.JPG"/>
          <p:cNvPicPr>
            <a:picLocks noChangeAspect="1" noChangeArrowheads="1"/>
          </p:cNvPicPr>
          <p:nvPr/>
        </p:nvPicPr>
        <p:blipFill>
          <a:blip r:embed="rId4"/>
          <a:srcRect l="9375" r="3125"/>
          <a:stretch>
            <a:fillRect/>
          </a:stretch>
        </p:blipFill>
        <p:spPr bwMode="auto">
          <a:xfrm>
            <a:off x="285720" y="4214836"/>
            <a:ext cx="3889401" cy="2500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H:\Фото ПР среда\P4100554.JPG"/>
          <p:cNvPicPr>
            <a:picLocks noChangeAspect="1" noChangeArrowheads="1"/>
          </p:cNvPicPr>
          <p:nvPr/>
        </p:nvPicPr>
        <p:blipFill>
          <a:blip r:embed="rId5"/>
          <a:srcRect l="2343" t="5555" b="13889"/>
          <a:stretch>
            <a:fillRect/>
          </a:stretch>
        </p:blipFill>
        <p:spPr bwMode="auto">
          <a:xfrm>
            <a:off x="4357686" y="4143380"/>
            <a:ext cx="46434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Театральный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Фото ПР среда\P4100555.JPG"/>
          <p:cNvPicPr>
            <a:picLocks noChangeAspect="1" noChangeArrowheads="1"/>
          </p:cNvPicPr>
          <p:nvPr/>
        </p:nvPicPr>
        <p:blipFill>
          <a:blip r:embed="rId2"/>
          <a:srcRect l="6250" t="16666" r="7812" b="5555"/>
          <a:stretch>
            <a:fillRect/>
          </a:stretch>
        </p:blipFill>
        <p:spPr bwMode="auto">
          <a:xfrm>
            <a:off x="4883584" y="1643050"/>
            <a:ext cx="3862436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H:\Фото ПР среда\P4100558.JPG"/>
          <p:cNvPicPr>
            <a:picLocks noChangeAspect="1" noChangeArrowheads="1"/>
          </p:cNvPicPr>
          <p:nvPr/>
        </p:nvPicPr>
        <p:blipFill>
          <a:blip r:embed="rId3"/>
          <a:srcRect l="25781" r="21094"/>
          <a:stretch>
            <a:fillRect/>
          </a:stretch>
        </p:blipFill>
        <p:spPr bwMode="auto">
          <a:xfrm>
            <a:off x="500034" y="1571612"/>
            <a:ext cx="3913243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H:\Фото ПР среда\P4100556.JPG"/>
          <p:cNvPicPr>
            <a:picLocks noChangeAspect="1" noChangeArrowheads="1"/>
          </p:cNvPicPr>
          <p:nvPr/>
        </p:nvPicPr>
        <p:blipFill>
          <a:blip r:embed="rId4"/>
          <a:srcRect l="2343" t="13889" r="10156" b="2777"/>
          <a:stretch>
            <a:fillRect/>
          </a:stretch>
        </p:blipFill>
        <p:spPr bwMode="auto">
          <a:xfrm>
            <a:off x="4857752" y="4214818"/>
            <a:ext cx="400052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4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Театральный центр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Фото ПР среда\P4280642.JPG"/>
          <p:cNvPicPr>
            <a:picLocks noChangeAspect="1" noChangeArrowheads="1"/>
          </p:cNvPicPr>
          <p:nvPr/>
        </p:nvPicPr>
        <p:blipFill>
          <a:blip r:embed="rId2"/>
          <a:srcRect b="5555"/>
          <a:stretch>
            <a:fillRect/>
          </a:stretch>
        </p:blipFill>
        <p:spPr bwMode="auto">
          <a:xfrm>
            <a:off x="1714480" y="785794"/>
            <a:ext cx="4933406" cy="2620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H:\Фото ПР среда\P4280644.JPG"/>
          <p:cNvPicPr>
            <a:picLocks noChangeAspect="1" noChangeArrowheads="1"/>
          </p:cNvPicPr>
          <p:nvPr/>
        </p:nvPicPr>
        <p:blipFill>
          <a:blip r:embed="rId3"/>
          <a:srcRect t="16666" r="5555" b="7291"/>
          <a:stretch>
            <a:fillRect/>
          </a:stretch>
        </p:blipFill>
        <p:spPr bwMode="auto">
          <a:xfrm>
            <a:off x="1000100" y="3571852"/>
            <a:ext cx="2643206" cy="3199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H:\Фото ПР среда\P4280645.JPG"/>
          <p:cNvPicPr>
            <a:picLocks noChangeAspect="1" noChangeArrowheads="1"/>
          </p:cNvPicPr>
          <p:nvPr/>
        </p:nvPicPr>
        <p:blipFill>
          <a:blip r:embed="rId4"/>
          <a:srcRect l="17969" r="13281"/>
          <a:stretch>
            <a:fillRect/>
          </a:stretch>
        </p:blipFill>
        <p:spPr bwMode="auto">
          <a:xfrm>
            <a:off x="4214810" y="3571876"/>
            <a:ext cx="3754468" cy="3071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4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Театральный центр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5273" t="9362" r="20312" b="7420"/>
          <a:stretch>
            <a:fillRect/>
          </a:stretch>
        </p:blipFill>
        <p:spPr bwMode="auto">
          <a:xfrm>
            <a:off x="2000232" y="857232"/>
            <a:ext cx="4500594" cy="2835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 l="1745" t="9339" r="15638" b="2242"/>
          <a:stretch>
            <a:fillRect/>
          </a:stretch>
        </p:blipFill>
        <p:spPr bwMode="auto">
          <a:xfrm>
            <a:off x="285720" y="3857628"/>
            <a:ext cx="4214842" cy="2812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 l="9948" t="5178" r="26185" b="7443"/>
          <a:stretch>
            <a:fillRect/>
          </a:stretch>
        </p:blipFill>
        <p:spPr bwMode="auto">
          <a:xfrm>
            <a:off x="4714876" y="3857628"/>
            <a:ext cx="4214842" cy="2791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50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116632"/>
            <a:ext cx="1619672" cy="16305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698477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 должна быть:</a:t>
            </a:r>
          </a:p>
          <a:p>
            <a:pPr algn="ctr"/>
            <a:endParaRPr lang="ru-RU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Содержательно – насыщенной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Полифункциональной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Трансформируемой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Вариативной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Доступной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Безопасной</a:t>
            </a:r>
          </a:p>
          <a:p>
            <a:pPr>
              <a:buFont typeface="Arial" pitchFamily="34" charset="0"/>
              <a:buChar char="•"/>
            </a:pPr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/>
</p:sld>
</file>

<file path=ppt/slides/slide5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Музыкальный  центр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:\Фото ПР среда\P4100549.JPG"/>
          <p:cNvPicPr>
            <a:picLocks noChangeAspect="1" noChangeArrowheads="1"/>
          </p:cNvPicPr>
          <p:nvPr/>
        </p:nvPicPr>
        <p:blipFill>
          <a:blip r:embed="rId2"/>
          <a:srcRect b="5555"/>
          <a:stretch>
            <a:fillRect/>
          </a:stretch>
        </p:blipFill>
        <p:spPr bwMode="auto">
          <a:xfrm>
            <a:off x="571472" y="1928802"/>
            <a:ext cx="793379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5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детского творчества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H:\Фото ПР среда\P4220589.JPG"/>
          <p:cNvPicPr>
            <a:picLocks noChangeAspect="1" noChangeArrowheads="1"/>
          </p:cNvPicPr>
          <p:nvPr/>
        </p:nvPicPr>
        <p:blipFill>
          <a:blip r:embed="rId2"/>
          <a:srcRect l="3906" t="13889" r="3906" b="2777"/>
          <a:stretch>
            <a:fillRect/>
          </a:stretch>
        </p:blipFill>
        <p:spPr bwMode="auto">
          <a:xfrm>
            <a:off x="4643438" y="4071942"/>
            <a:ext cx="421484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:\Фото ПР среда\P4220592.JPG"/>
          <p:cNvPicPr>
            <a:picLocks noChangeAspect="1" noChangeArrowheads="1"/>
          </p:cNvPicPr>
          <p:nvPr/>
        </p:nvPicPr>
        <p:blipFill>
          <a:blip r:embed="rId3"/>
          <a:srcRect l="4687" t="5555" r="2343" b="2777"/>
          <a:stretch>
            <a:fillRect/>
          </a:stretch>
        </p:blipFill>
        <p:spPr bwMode="auto">
          <a:xfrm>
            <a:off x="4572000" y="1563025"/>
            <a:ext cx="4143404" cy="2298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7" name="Picture 3" descr="H:\Фото ПР среда\P4220596.JPG"/>
          <p:cNvPicPr>
            <a:picLocks noChangeAspect="1" noChangeArrowheads="1"/>
          </p:cNvPicPr>
          <p:nvPr/>
        </p:nvPicPr>
        <p:blipFill>
          <a:blip r:embed="rId4"/>
          <a:srcRect t="9375" b="7291"/>
          <a:stretch>
            <a:fillRect/>
          </a:stretch>
        </p:blipFill>
        <p:spPr bwMode="auto">
          <a:xfrm>
            <a:off x="500034" y="1142984"/>
            <a:ext cx="3459372" cy="5124996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96336" y="1"/>
            <a:ext cx="1547664" cy="15580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5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детского творчества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Фото ПР среда\P4220594.JPG"/>
          <p:cNvPicPr>
            <a:picLocks noChangeAspect="1" noChangeArrowheads="1"/>
          </p:cNvPicPr>
          <p:nvPr/>
        </p:nvPicPr>
        <p:blipFill>
          <a:blip r:embed="rId2"/>
          <a:srcRect t="4166"/>
          <a:stretch>
            <a:fillRect/>
          </a:stretch>
        </p:blipFill>
        <p:spPr bwMode="auto">
          <a:xfrm>
            <a:off x="4429124" y="4143380"/>
            <a:ext cx="4505710" cy="2428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H:\Фото ПР среда\P4220583.JPG"/>
          <p:cNvPicPr>
            <a:picLocks noChangeAspect="1" noChangeArrowheads="1"/>
          </p:cNvPicPr>
          <p:nvPr/>
        </p:nvPicPr>
        <p:blipFill>
          <a:blip r:embed="rId3"/>
          <a:srcRect t="11111" r="5468" b="2777"/>
          <a:stretch>
            <a:fillRect/>
          </a:stretch>
        </p:blipFill>
        <p:spPr bwMode="auto">
          <a:xfrm>
            <a:off x="4436038" y="1714488"/>
            <a:ext cx="4493680" cy="2302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pic>
        <p:nvPicPr>
          <p:cNvPr id="1026" name="Picture 2" descr="H:\DCIM\100OLYMP\P5160499.JPG"/>
          <p:cNvPicPr>
            <a:picLocks noChangeAspect="1" noChangeArrowheads="1"/>
          </p:cNvPicPr>
          <p:nvPr/>
        </p:nvPicPr>
        <p:blipFill>
          <a:blip r:embed="rId5"/>
          <a:srcRect l="16137" r="11413"/>
          <a:stretch>
            <a:fillRect/>
          </a:stretch>
        </p:blipFill>
        <p:spPr bwMode="auto">
          <a:xfrm>
            <a:off x="539552" y="980728"/>
            <a:ext cx="339988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 t="18066" b="28939"/>
          <a:stretch>
            <a:fillRect/>
          </a:stretch>
        </p:blipFill>
        <p:spPr bwMode="auto">
          <a:xfrm>
            <a:off x="179512" y="3789040"/>
            <a:ext cx="410445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5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14282" y="285750"/>
            <a:ext cx="721523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движения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Фото ПР среда\P4220600.JPG"/>
          <p:cNvPicPr>
            <a:picLocks noChangeAspect="1" noChangeArrowheads="1"/>
          </p:cNvPicPr>
          <p:nvPr/>
        </p:nvPicPr>
        <p:blipFill>
          <a:blip r:embed="rId2"/>
          <a:srcRect l="23437" t="2777" r="20312"/>
          <a:stretch>
            <a:fillRect/>
          </a:stretch>
        </p:blipFill>
        <p:spPr bwMode="auto">
          <a:xfrm>
            <a:off x="1142976" y="1285860"/>
            <a:ext cx="6143668" cy="5000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5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Дорожки здоровья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Фото ПР среда\P4280646.JPG"/>
          <p:cNvPicPr>
            <a:picLocks noChangeAspect="1" noChangeArrowheads="1"/>
          </p:cNvPicPr>
          <p:nvPr/>
        </p:nvPicPr>
        <p:blipFill>
          <a:blip r:embed="rId2"/>
          <a:srcRect l="5468" t="15278" b="2777"/>
          <a:stretch>
            <a:fillRect/>
          </a:stretch>
        </p:blipFill>
        <p:spPr bwMode="auto">
          <a:xfrm>
            <a:off x="146508" y="3857628"/>
            <a:ext cx="387821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H:\Фото ПР среда\P4280650.JPG"/>
          <p:cNvPicPr>
            <a:picLocks noChangeAspect="1" noChangeArrowheads="1"/>
          </p:cNvPicPr>
          <p:nvPr/>
        </p:nvPicPr>
        <p:blipFill>
          <a:blip r:embed="rId3"/>
          <a:srcRect l="6250" t="6944"/>
          <a:stretch>
            <a:fillRect/>
          </a:stretch>
        </p:blipFill>
        <p:spPr bwMode="auto">
          <a:xfrm>
            <a:off x="4357686" y="3786190"/>
            <a:ext cx="464343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F:\DCIM\100OLYMP\PB270533.JPG"/>
          <p:cNvPicPr>
            <a:picLocks noChangeAspect="1" noChangeArrowheads="1"/>
          </p:cNvPicPr>
          <p:nvPr/>
        </p:nvPicPr>
        <p:blipFill>
          <a:blip r:embed="rId4"/>
          <a:srcRect t="27778" r="3906" b="1389"/>
          <a:stretch>
            <a:fillRect/>
          </a:stretch>
        </p:blipFill>
        <p:spPr bwMode="auto">
          <a:xfrm>
            <a:off x="1643042" y="928670"/>
            <a:ext cx="5857916" cy="250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5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Дорожки здоровья</a:t>
            </a:r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Фото ПР среда\P4280646.JPG"/>
          <p:cNvPicPr>
            <a:picLocks noChangeAspect="1" noChangeArrowheads="1"/>
          </p:cNvPicPr>
          <p:nvPr/>
        </p:nvPicPr>
        <p:blipFill>
          <a:blip r:embed="rId2"/>
          <a:srcRect l="5468" t="15278" b="2777"/>
          <a:stretch>
            <a:fillRect/>
          </a:stretch>
        </p:blipFill>
        <p:spPr bwMode="auto">
          <a:xfrm>
            <a:off x="146508" y="3857628"/>
            <a:ext cx="3878211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H:\Фото ПР среда\P4280650.JPG"/>
          <p:cNvPicPr>
            <a:picLocks noChangeAspect="1" noChangeArrowheads="1"/>
          </p:cNvPicPr>
          <p:nvPr/>
        </p:nvPicPr>
        <p:blipFill>
          <a:blip r:embed="rId3"/>
          <a:srcRect l="6250" t="6944"/>
          <a:stretch>
            <a:fillRect/>
          </a:stretch>
        </p:blipFill>
        <p:spPr bwMode="auto">
          <a:xfrm>
            <a:off x="4357686" y="3786190"/>
            <a:ext cx="464343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F:\DCIM\100OLYMP\PB270533.JPG"/>
          <p:cNvPicPr>
            <a:picLocks noChangeAspect="1" noChangeArrowheads="1"/>
          </p:cNvPicPr>
          <p:nvPr/>
        </p:nvPicPr>
        <p:blipFill>
          <a:blip r:embed="rId4"/>
          <a:srcRect t="27778" r="3906" b="1389"/>
          <a:stretch>
            <a:fillRect/>
          </a:stretch>
        </p:blipFill>
        <p:spPr bwMode="auto">
          <a:xfrm>
            <a:off x="1643042" y="928670"/>
            <a:ext cx="5857916" cy="250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93075360"/>
      </p:ext>
    </p:extLst>
  </p:cSld>
  <p:clrMapOvr>
    <a:masterClrMapping/>
  </p:clrMapOvr>
  <p:transition spd="slow">
    <p:zoom/>
  </p:transition>
  <p:timing/>
</p:sld>
</file>

<file path=ppt/slides/slide5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29238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Спасибо за внимание</a:t>
            </a:r>
            <a:endParaRPr lang="ru-RU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3250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116632"/>
            <a:ext cx="1619672" cy="16305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404664"/>
            <a:ext cx="69847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Насыщенность среды предполагает:</a:t>
            </a:r>
          </a:p>
          <a:p>
            <a:pPr>
              <a:buFont typeface="Arial" pitchFamily="34" charset="0"/>
              <a:buChar char="•"/>
            </a:pP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Разнообразие материалов, оборудования, инвентаря в группе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Должна соответствовать возрастным особенностям и содержанию программы</a:t>
            </a:r>
          </a:p>
          <a:p>
            <a:pPr>
              <a:buFont typeface="Arial" pitchFamily="34" charset="0"/>
              <a:buChar char="•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71625" y="571500"/>
            <a:ext cx="650081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0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1196753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Группа «Семицветик»</a:t>
            </a:r>
          </a:p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Наш  девиз:</a:t>
            </a:r>
          </a:p>
          <a:p>
            <a:pPr algn="ctr"/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Мы как радуги цвета – неразлучны никогда</a:t>
            </a:r>
            <a:endParaRPr lang="ru-RU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F:\DCIM\100OLYMP\PB270539.JPG"/>
          <p:cNvPicPr>
            <a:picLocks noChangeAspect="1" noChangeArrowheads="1"/>
          </p:cNvPicPr>
          <p:nvPr/>
        </p:nvPicPr>
        <p:blipFill>
          <a:blip r:embed="rId3"/>
          <a:srcRect l="5468" t="16666" r="10156" b="11110"/>
          <a:stretch>
            <a:fillRect/>
          </a:stretch>
        </p:blipFill>
        <p:spPr bwMode="auto">
          <a:xfrm>
            <a:off x="1633234" y="3643314"/>
            <a:ext cx="5653410" cy="2722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71625" y="571500"/>
            <a:ext cx="6500813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4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36296" y="260648"/>
            <a:ext cx="1619672" cy="163054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72" r="9344" b="3934"/>
          <a:stretch>
            <a:fillRect/>
          </a:stretch>
        </p:blipFill>
        <p:spPr bwMode="auto">
          <a:xfrm>
            <a:off x="179512" y="576138"/>
            <a:ext cx="4464496" cy="270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87" t="7983" r="14073"/>
          <a:stretch>
            <a:fillRect/>
          </a:stretch>
        </p:blipFill>
        <p:spPr bwMode="auto">
          <a:xfrm>
            <a:off x="4788024" y="1988840"/>
            <a:ext cx="425438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 r="23523" b="13377"/>
          <a:stretch>
            <a:fillRect/>
          </a:stretch>
        </p:blipFill>
        <p:spPr bwMode="auto">
          <a:xfrm>
            <a:off x="179512" y="3573016"/>
            <a:ext cx="4514555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87" t="7983" r="14073"/>
          <a:stretch>
            <a:fillRect/>
          </a:stretch>
        </p:blipFill>
        <p:spPr bwMode="auto">
          <a:xfrm>
            <a:off x="4726059" y="1988840"/>
            <a:ext cx="4254384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1472" r="9344" b="3934"/>
          <a:stretch>
            <a:fillRect/>
          </a:stretch>
        </p:blipFill>
        <p:spPr bwMode="auto">
          <a:xfrm>
            <a:off x="179512" y="571500"/>
            <a:ext cx="4464496" cy="270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1472" r="9344" b="3934"/>
          <a:stretch>
            <a:fillRect/>
          </a:stretch>
        </p:blipFill>
        <p:spPr bwMode="auto">
          <a:xfrm>
            <a:off x="331912" y="723900"/>
            <a:ext cx="4464496" cy="2708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zoom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428750" y="285750"/>
            <a:ext cx="5500688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Центр «Книги»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Фото ПР среда\P4100540.JPG"/>
          <p:cNvPicPr>
            <a:picLocks noChangeAspect="1" noChangeArrowheads="1"/>
          </p:cNvPicPr>
          <p:nvPr/>
        </p:nvPicPr>
        <p:blipFill>
          <a:blip r:embed="rId2"/>
          <a:srcRect l="10937" t="4166" r="5468" b="4166"/>
          <a:stretch>
            <a:fillRect/>
          </a:stretch>
        </p:blipFill>
        <p:spPr bwMode="auto">
          <a:xfrm>
            <a:off x="2500298" y="1428736"/>
            <a:ext cx="4000528" cy="2467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H:\Фото ПР среда\P4100541.JPG"/>
          <p:cNvPicPr>
            <a:picLocks noChangeAspect="1" noChangeArrowheads="1"/>
          </p:cNvPicPr>
          <p:nvPr/>
        </p:nvPicPr>
        <p:blipFill>
          <a:blip r:embed="rId3"/>
          <a:srcRect l="11638" t="6897" r="8835" b="13792"/>
          <a:stretch>
            <a:fillRect/>
          </a:stretch>
        </p:blipFill>
        <p:spPr bwMode="auto">
          <a:xfrm>
            <a:off x="179512" y="3970883"/>
            <a:ext cx="4127874" cy="2315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:\Фото ПР среда\P4100542.JPG"/>
          <p:cNvPicPr>
            <a:picLocks noChangeAspect="1" noChangeArrowheads="1"/>
          </p:cNvPicPr>
          <p:nvPr/>
        </p:nvPicPr>
        <p:blipFill>
          <a:blip r:embed="rId4"/>
          <a:srcRect l="4561" t="2703" r="2702"/>
          <a:stretch>
            <a:fillRect/>
          </a:stretch>
        </p:blipFill>
        <p:spPr bwMode="auto">
          <a:xfrm>
            <a:off x="4786314" y="3929066"/>
            <a:ext cx="399460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dsad40.ru/resources/i6213-image-original.pn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524328" y="0"/>
            <a:ext cx="1619672" cy="1630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87</Paragraphs>
  <Slides>56</Slides>
  <Notes>1</Notes>
  <TotalTime>933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baseType="lpstr" size="62">
      <vt:lpstr>Arial</vt:lpstr>
      <vt:lpstr>Calibri</vt:lpstr>
      <vt:lpstr>Constantia</vt:lpstr>
      <vt:lpstr>Wingdings 2</vt:lpstr>
      <vt:lpstr>Times New Roman</vt:lpstr>
      <vt:lpstr>Поток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admin</dc:creator>
  <cp:lastModifiedBy>ПК</cp:lastModifiedBy>
  <cp:revision>170</cp:revision>
  <dcterms:modified xsi:type="dcterms:W3CDTF">2024-04-01T13:07:22Z</dcterms:modified>
</cp:coreProperties>
</file>